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D814F5-13FE-49C4-A919-9BC16C27B66F}" type="datetimeFigureOut">
              <a:rPr lang="lt-LT" smtClean="0"/>
              <a:t>2024-12-09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F6C411-941B-40DF-AA69-F0CC6447102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97413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F6C411-941B-40DF-AA69-F0CC64471024}" type="slidenum">
              <a:rPr lang="lt-LT" smtClean="0"/>
              <a:t>10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51642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16F963CE-8CE7-B709-32B9-069578FF01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E52E4872-1C6A-8316-A6B2-5E8115E638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9EE5DC3D-26CD-7C81-1255-D3092A5CF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5D7E-C8C3-4927-83A6-D49878739033}" type="datetimeFigureOut">
              <a:rPr lang="lt-LT" smtClean="0"/>
              <a:t>2024-12-09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CEFC0910-311E-CF96-9B3A-1CEED891D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D2056BFE-5A18-4627-DF64-8AC5B954E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F4583-C8F7-47C0-B675-314E4BCE975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71970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8CAD65E-9CBE-8739-8216-DB872DF15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7C6E72FF-413E-2590-43DD-1A5F0E99D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40682AC9-5060-34F1-D441-442E03360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5D7E-C8C3-4927-83A6-D49878739033}" type="datetimeFigureOut">
              <a:rPr lang="lt-LT" smtClean="0"/>
              <a:t>2024-12-09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4FB31C08-8C90-E272-62D3-541832327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437C0086-2737-69B6-2481-DF7960CBB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F4583-C8F7-47C0-B675-314E4BCE975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99239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:a16="http://schemas.microsoft.com/office/drawing/2014/main" id="{2C89EB86-696E-21EE-BE3D-D0084D645B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B16EBE07-4171-E9DE-F483-F726A98DB7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0CA77599-97EF-090E-2BAD-C5D52E268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5D7E-C8C3-4927-83A6-D49878739033}" type="datetimeFigureOut">
              <a:rPr lang="lt-LT" smtClean="0"/>
              <a:t>2024-12-09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5D9FACAA-A11B-5E88-13AB-A20A01C40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F8C35303-07F2-05A7-3BD8-5E445607D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F4583-C8F7-47C0-B675-314E4BCE975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03580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3A43975-EDD5-6726-B5D3-8D31129E9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28097D38-3D54-3974-6494-5D13C355D7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9A237F67-611D-CEC4-B9DB-89F01BAC1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5D7E-C8C3-4927-83A6-D49878739033}" type="datetimeFigureOut">
              <a:rPr lang="lt-LT" smtClean="0"/>
              <a:t>2024-12-09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32B1E8A3-F3DE-9D8E-9E90-D708F15BD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92C11FC6-3255-0267-0CA8-CFDBB32F3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F4583-C8F7-47C0-B675-314E4BCE975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66324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753BB5A6-E4CB-BC4B-1A1E-8A0244BF0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A00619F1-2E5C-39A4-CC31-A9E2BE0A67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C881E347-311D-8B71-4B09-EC3B331B4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5D7E-C8C3-4927-83A6-D49878739033}" type="datetimeFigureOut">
              <a:rPr lang="lt-LT" smtClean="0"/>
              <a:t>2024-12-09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C9FBA141-49A6-FCD2-F9A7-AE7058149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8EBE5FC7-E169-28C2-9BB5-1E0978649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F4583-C8F7-47C0-B675-314E4BCE975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71491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734BA109-20F7-765A-C28D-9BBBD1648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4280D50F-32FD-5637-FF44-7FCEECF3F7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42BDB2FA-27DC-29BA-9353-100A9061B1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C286678E-C66D-D2DC-0DE5-26CC68995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5D7E-C8C3-4927-83A6-D49878739033}" type="datetimeFigureOut">
              <a:rPr lang="lt-LT" smtClean="0"/>
              <a:t>2024-12-09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1A965F22-587A-2257-22B0-55F3D0555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15634CFB-CC06-0C4F-F513-D4535FC81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F4583-C8F7-47C0-B675-314E4BCE975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37321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70CB13F-6544-8CAD-621D-F4F0D9890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2DB3FD5F-7EE6-3137-AC31-867A7BB263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F3205E54-505D-00D3-BD27-D8598B202B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9D152066-31FB-2F6C-1A67-5A6298CAFD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2A2FD455-BDB8-E6A1-52A8-4BFC109898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id="{1C69F6E2-ACD5-EC0A-8920-8E5FAA9A8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5D7E-C8C3-4927-83A6-D49878739033}" type="datetimeFigureOut">
              <a:rPr lang="lt-LT" smtClean="0"/>
              <a:t>2024-12-09</a:t>
            </a:fld>
            <a:endParaRPr lang="lt-LT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41A6D759-C5C1-B9E6-8392-F93437ED7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E99F5CEA-A2D9-60F2-4180-B2AD1052F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F4583-C8F7-47C0-B675-314E4BCE975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2467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5BA22F0-BADD-20C6-9653-33A906395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2E90151B-B51C-2D02-177E-9D1A7894B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5D7E-C8C3-4927-83A6-D49878739033}" type="datetimeFigureOut">
              <a:rPr lang="lt-LT" smtClean="0"/>
              <a:t>2024-12-09</a:t>
            </a:fld>
            <a:endParaRPr lang="lt-LT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84FFBEDE-5292-2415-B7D4-78DC79432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EFF89EE2-C5D2-7A53-4B49-1AE4A8BC3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F4583-C8F7-47C0-B675-314E4BCE975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0090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1277B6FB-E1BF-A5DA-7300-E94A3AEDE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5D7E-C8C3-4927-83A6-D49878739033}" type="datetimeFigureOut">
              <a:rPr lang="lt-LT" smtClean="0"/>
              <a:t>2024-12-09</a:t>
            </a:fld>
            <a:endParaRPr lang="lt-LT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F6234C90-EF47-8630-9302-EBC824735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CBCBC1DD-ACC6-731D-B4C0-B056BB791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F4583-C8F7-47C0-B675-314E4BCE975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18568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704001E-04F8-E250-F227-BEF527D60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8AFAD4DD-AB68-853F-3C2F-87FE99241F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9630D3E8-F59E-AB51-4765-FC091FABF3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6A0ADAAA-A307-8D6D-BD30-8D0245E5D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5D7E-C8C3-4927-83A6-D49878739033}" type="datetimeFigureOut">
              <a:rPr lang="lt-LT" smtClean="0"/>
              <a:t>2024-12-09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89635083-F59C-0BA1-6865-83388BB2A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182C3CF8-5F5A-A087-1107-C56807466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F4583-C8F7-47C0-B675-314E4BCE975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50010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153FB4C-35F0-ECA4-DD2F-25885C3F3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707375CB-7F07-9950-B46B-80C24D07ED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46AC854B-BAE9-35D7-7CB8-8FA47B61AB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111DBA6D-9AE6-032B-955D-FBA61045D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5D7E-C8C3-4927-83A6-D49878739033}" type="datetimeFigureOut">
              <a:rPr lang="lt-LT" smtClean="0"/>
              <a:t>2024-12-09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B8B9BF3E-AE0B-02FC-9343-FFBAD23FD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2C30FD1B-B2E5-E062-3C3A-76DCB4E46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F4583-C8F7-47C0-B675-314E4BCE975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08358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9C2BC623-43FF-7C2F-BC69-3DF5C3E59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DB02367C-B97C-24F6-122F-CF1BEDD99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CA4E4026-817E-0329-C55C-057B91AD4C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DF5D7E-C8C3-4927-83A6-D49878739033}" type="datetimeFigureOut">
              <a:rPr lang="lt-LT" smtClean="0"/>
              <a:t>2024-12-09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C0DBFD3D-7D21-9457-3478-499FC6E077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46C06FB4-DA01-3810-882C-91D429A835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BF4583-C8F7-47C0-B675-314E4BCE975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27108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E91F5CA-B392-444C-88E3-BF5BAAEBD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FCA2118-59A2-4310-A4B2-F2CBA821E8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40492"/>
            <a:ext cx="12192000" cy="1924333"/>
          </a:xfrm>
          <a:custGeom>
            <a:avLst/>
            <a:gdLst>
              <a:gd name="connsiteX0" fmla="*/ 6189199 w 12192000"/>
              <a:gd name="connsiteY0" fmla="*/ 588 h 1924333"/>
              <a:gd name="connsiteX1" fmla="*/ 6207079 w 12192000"/>
              <a:gd name="connsiteY1" fmla="*/ 2850 h 1924333"/>
              <a:gd name="connsiteX2" fmla="*/ 6285610 w 12192000"/>
              <a:gd name="connsiteY2" fmla="*/ 18131 h 1924333"/>
              <a:gd name="connsiteX3" fmla="*/ 6378008 w 12192000"/>
              <a:gd name="connsiteY3" fmla="*/ 24625 h 1924333"/>
              <a:gd name="connsiteX4" fmla="*/ 6466340 w 12192000"/>
              <a:gd name="connsiteY4" fmla="*/ 21366 h 1924333"/>
              <a:gd name="connsiteX5" fmla="*/ 6553334 w 12192000"/>
              <a:gd name="connsiteY5" fmla="*/ 35307 h 1924333"/>
              <a:gd name="connsiteX6" fmla="*/ 6626068 w 12192000"/>
              <a:gd name="connsiteY6" fmla="*/ 58045 h 1924333"/>
              <a:gd name="connsiteX7" fmla="*/ 6692303 w 12192000"/>
              <a:gd name="connsiteY7" fmla="*/ 91487 h 1924333"/>
              <a:gd name="connsiteX8" fmla="*/ 6733670 w 12192000"/>
              <a:gd name="connsiteY8" fmla="*/ 118130 h 1924333"/>
              <a:gd name="connsiteX9" fmla="*/ 6798016 w 12192000"/>
              <a:gd name="connsiteY9" fmla="*/ 112271 h 1924333"/>
              <a:gd name="connsiteX10" fmla="*/ 6801081 w 12192000"/>
              <a:gd name="connsiteY10" fmla="*/ 114963 h 1924333"/>
              <a:gd name="connsiteX11" fmla="*/ 6819351 w 12192000"/>
              <a:gd name="connsiteY11" fmla="*/ 128825 h 1924333"/>
              <a:gd name="connsiteX12" fmla="*/ 6852732 w 12192000"/>
              <a:gd name="connsiteY12" fmla="*/ 123321 h 1924333"/>
              <a:gd name="connsiteX13" fmla="*/ 6865247 w 12192000"/>
              <a:gd name="connsiteY13" fmla="*/ 128836 h 1924333"/>
              <a:gd name="connsiteX14" fmla="*/ 6905517 w 12192000"/>
              <a:gd name="connsiteY14" fmla="*/ 129265 h 1924333"/>
              <a:gd name="connsiteX15" fmla="*/ 6950286 w 12192000"/>
              <a:gd name="connsiteY15" fmla="*/ 150104 h 1924333"/>
              <a:gd name="connsiteX16" fmla="*/ 7003442 w 12192000"/>
              <a:gd name="connsiteY16" fmla="*/ 136136 h 1924333"/>
              <a:gd name="connsiteX17" fmla="*/ 7160047 w 12192000"/>
              <a:gd name="connsiteY17" fmla="*/ 166721 h 1924333"/>
              <a:gd name="connsiteX18" fmla="*/ 7325604 w 12192000"/>
              <a:gd name="connsiteY18" fmla="*/ 215867 h 1924333"/>
              <a:gd name="connsiteX19" fmla="*/ 7540522 w 12192000"/>
              <a:gd name="connsiteY19" fmla="*/ 239374 h 1924333"/>
              <a:gd name="connsiteX20" fmla="*/ 7612071 w 12192000"/>
              <a:gd name="connsiteY20" fmla="*/ 229553 h 1924333"/>
              <a:gd name="connsiteX21" fmla="*/ 7651995 w 12192000"/>
              <a:gd name="connsiteY21" fmla="*/ 244567 h 1924333"/>
              <a:gd name="connsiteX22" fmla="*/ 7725761 w 12192000"/>
              <a:gd name="connsiteY22" fmla="*/ 258638 h 1924333"/>
              <a:gd name="connsiteX23" fmla="*/ 7823038 w 12192000"/>
              <a:gd name="connsiteY23" fmla="*/ 287078 h 1924333"/>
              <a:gd name="connsiteX24" fmla="*/ 7866405 w 12192000"/>
              <a:gd name="connsiteY24" fmla="*/ 287288 h 1924333"/>
              <a:gd name="connsiteX25" fmla="*/ 7875021 w 12192000"/>
              <a:gd name="connsiteY25" fmla="*/ 288224 h 1924333"/>
              <a:gd name="connsiteX26" fmla="*/ 7875146 w 12192000"/>
              <a:gd name="connsiteY26" fmla="*/ 288614 h 1924333"/>
              <a:gd name="connsiteX27" fmla="*/ 7907443 w 12192000"/>
              <a:gd name="connsiteY27" fmla="*/ 291752 h 1924333"/>
              <a:gd name="connsiteX28" fmla="*/ 7912892 w 12192000"/>
              <a:gd name="connsiteY28" fmla="*/ 294833 h 1924333"/>
              <a:gd name="connsiteX29" fmla="*/ 7946345 w 12192000"/>
              <a:gd name="connsiteY29" fmla="*/ 319359 h 1924333"/>
              <a:gd name="connsiteX30" fmla="*/ 8021238 w 12192000"/>
              <a:gd name="connsiteY30" fmla="*/ 315159 h 1924333"/>
              <a:gd name="connsiteX31" fmla="*/ 8094697 w 12192000"/>
              <a:gd name="connsiteY31" fmla="*/ 351819 h 1924333"/>
              <a:gd name="connsiteX32" fmla="*/ 8155208 w 12192000"/>
              <a:gd name="connsiteY32" fmla="*/ 371168 h 1924333"/>
              <a:gd name="connsiteX33" fmla="*/ 8248472 w 12192000"/>
              <a:gd name="connsiteY33" fmla="*/ 400489 h 1924333"/>
              <a:gd name="connsiteX34" fmla="*/ 8300068 w 12192000"/>
              <a:gd name="connsiteY34" fmla="*/ 405531 h 1924333"/>
              <a:gd name="connsiteX35" fmla="*/ 8356293 w 12192000"/>
              <a:gd name="connsiteY35" fmla="*/ 403328 h 1924333"/>
              <a:gd name="connsiteX36" fmla="*/ 8475838 w 12192000"/>
              <a:gd name="connsiteY36" fmla="*/ 435524 h 1924333"/>
              <a:gd name="connsiteX37" fmla="*/ 8575216 w 12192000"/>
              <a:gd name="connsiteY37" fmla="*/ 450198 h 1924333"/>
              <a:gd name="connsiteX38" fmla="*/ 8588650 w 12192000"/>
              <a:gd name="connsiteY38" fmla="*/ 447070 h 1924333"/>
              <a:gd name="connsiteX39" fmla="*/ 8612184 w 12192000"/>
              <a:gd name="connsiteY39" fmla="*/ 439577 h 1924333"/>
              <a:gd name="connsiteX40" fmla="*/ 8630713 w 12192000"/>
              <a:gd name="connsiteY40" fmla="*/ 433015 h 1924333"/>
              <a:gd name="connsiteX41" fmla="*/ 8704240 w 12192000"/>
              <a:gd name="connsiteY41" fmla="*/ 422865 h 1924333"/>
              <a:gd name="connsiteX42" fmla="*/ 8829513 w 12192000"/>
              <a:gd name="connsiteY42" fmla="*/ 429389 h 1924333"/>
              <a:gd name="connsiteX43" fmla="*/ 9083651 w 12192000"/>
              <a:gd name="connsiteY43" fmla="*/ 390744 h 1924333"/>
              <a:gd name="connsiteX44" fmla="*/ 9371402 w 12192000"/>
              <a:gd name="connsiteY44" fmla="*/ 371809 h 1924333"/>
              <a:gd name="connsiteX45" fmla="*/ 9429586 w 12192000"/>
              <a:gd name="connsiteY45" fmla="*/ 369213 h 1924333"/>
              <a:gd name="connsiteX46" fmla="*/ 9489757 w 12192000"/>
              <a:gd name="connsiteY46" fmla="*/ 377814 h 1924333"/>
              <a:gd name="connsiteX47" fmla="*/ 9516954 w 12192000"/>
              <a:gd name="connsiteY47" fmla="*/ 376991 h 1924333"/>
              <a:gd name="connsiteX48" fmla="*/ 9645588 w 12192000"/>
              <a:gd name="connsiteY48" fmla="*/ 363590 h 1924333"/>
              <a:gd name="connsiteX49" fmla="*/ 9722896 w 12192000"/>
              <a:gd name="connsiteY49" fmla="*/ 360983 h 1924333"/>
              <a:gd name="connsiteX50" fmla="*/ 9752803 w 12192000"/>
              <a:gd name="connsiteY50" fmla="*/ 368492 h 1924333"/>
              <a:gd name="connsiteX51" fmla="*/ 9890305 w 12192000"/>
              <a:gd name="connsiteY51" fmla="*/ 380736 h 1924333"/>
              <a:gd name="connsiteX52" fmla="*/ 9939767 w 12192000"/>
              <a:gd name="connsiteY52" fmla="*/ 377776 h 1924333"/>
              <a:gd name="connsiteX53" fmla="*/ 9944355 w 12192000"/>
              <a:gd name="connsiteY53" fmla="*/ 377352 h 1924333"/>
              <a:gd name="connsiteX54" fmla="*/ 9953719 w 12192000"/>
              <a:gd name="connsiteY54" fmla="*/ 375642 h 1924333"/>
              <a:gd name="connsiteX55" fmla="*/ 9955809 w 12192000"/>
              <a:gd name="connsiteY55" fmla="*/ 376294 h 1924333"/>
              <a:gd name="connsiteX56" fmla="*/ 10032710 w 12192000"/>
              <a:gd name="connsiteY56" fmla="*/ 394940 h 1924333"/>
              <a:gd name="connsiteX57" fmla="*/ 10049925 w 12192000"/>
              <a:gd name="connsiteY57" fmla="*/ 404971 h 1924333"/>
              <a:gd name="connsiteX58" fmla="*/ 10112671 w 12192000"/>
              <a:gd name="connsiteY58" fmla="*/ 414549 h 1924333"/>
              <a:gd name="connsiteX59" fmla="*/ 10170853 w 12192000"/>
              <a:gd name="connsiteY59" fmla="*/ 435168 h 1924333"/>
              <a:gd name="connsiteX60" fmla="*/ 10290184 w 12192000"/>
              <a:gd name="connsiteY60" fmla="*/ 448123 h 1924333"/>
              <a:gd name="connsiteX61" fmla="*/ 10320158 w 12192000"/>
              <a:gd name="connsiteY61" fmla="*/ 458352 h 1924333"/>
              <a:gd name="connsiteX62" fmla="*/ 10321815 w 12192000"/>
              <a:gd name="connsiteY62" fmla="*/ 463087 h 1924333"/>
              <a:gd name="connsiteX63" fmla="*/ 10373742 w 12192000"/>
              <a:gd name="connsiteY63" fmla="*/ 464538 h 1924333"/>
              <a:gd name="connsiteX64" fmla="*/ 10428532 w 12192000"/>
              <a:gd name="connsiteY64" fmla="*/ 492504 h 1924333"/>
              <a:gd name="connsiteX65" fmla="*/ 10466490 w 12192000"/>
              <a:gd name="connsiteY65" fmla="*/ 517759 h 1924333"/>
              <a:gd name="connsiteX66" fmla="*/ 10466675 w 12192000"/>
              <a:gd name="connsiteY66" fmla="*/ 522076 h 1924333"/>
              <a:gd name="connsiteX67" fmla="*/ 10470309 w 12192000"/>
              <a:gd name="connsiteY67" fmla="*/ 522792 h 1924333"/>
              <a:gd name="connsiteX68" fmla="*/ 10474138 w 12192000"/>
              <a:gd name="connsiteY68" fmla="*/ 519761 h 1924333"/>
              <a:gd name="connsiteX69" fmla="*/ 10501100 w 12192000"/>
              <a:gd name="connsiteY69" fmla="*/ 528263 h 1924333"/>
              <a:gd name="connsiteX70" fmla="*/ 10502395 w 12192000"/>
              <a:gd name="connsiteY70" fmla="*/ 536393 h 1924333"/>
              <a:gd name="connsiteX71" fmla="*/ 10689496 w 12192000"/>
              <a:gd name="connsiteY71" fmla="*/ 560233 h 1924333"/>
              <a:gd name="connsiteX72" fmla="*/ 10788736 w 12192000"/>
              <a:gd name="connsiteY72" fmla="*/ 613188 h 1924333"/>
              <a:gd name="connsiteX73" fmla="*/ 10819747 w 12192000"/>
              <a:gd name="connsiteY73" fmla="*/ 621351 h 1924333"/>
              <a:gd name="connsiteX74" fmla="*/ 10864632 w 12192000"/>
              <a:gd name="connsiteY74" fmla="*/ 644858 h 1924333"/>
              <a:gd name="connsiteX75" fmla="*/ 10929407 w 12192000"/>
              <a:gd name="connsiteY75" fmla="*/ 652945 h 1924333"/>
              <a:gd name="connsiteX76" fmla="*/ 10979412 w 12192000"/>
              <a:gd name="connsiteY76" fmla="*/ 654217 h 1924333"/>
              <a:gd name="connsiteX77" fmla="*/ 11006959 w 12192000"/>
              <a:gd name="connsiteY77" fmla="*/ 657017 h 1924333"/>
              <a:gd name="connsiteX78" fmla="*/ 11077038 w 12192000"/>
              <a:gd name="connsiteY78" fmla="*/ 668487 h 1924333"/>
              <a:gd name="connsiteX79" fmla="*/ 11157850 w 12192000"/>
              <a:gd name="connsiteY79" fmla="*/ 693164 h 1924333"/>
              <a:gd name="connsiteX80" fmla="*/ 11175276 w 12192000"/>
              <a:gd name="connsiteY80" fmla="*/ 697243 h 1924333"/>
              <a:gd name="connsiteX81" fmla="*/ 11191131 w 12192000"/>
              <a:gd name="connsiteY81" fmla="*/ 696085 h 1924333"/>
              <a:gd name="connsiteX82" fmla="*/ 11195573 w 12192000"/>
              <a:gd name="connsiteY82" fmla="*/ 691751 h 1924333"/>
              <a:gd name="connsiteX83" fmla="*/ 11205299 w 12192000"/>
              <a:gd name="connsiteY83" fmla="*/ 693247 h 1924333"/>
              <a:gd name="connsiteX84" fmla="*/ 11223770 w 12192000"/>
              <a:gd name="connsiteY84" fmla="*/ 690335 h 1924333"/>
              <a:gd name="connsiteX85" fmla="*/ 11292119 w 12192000"/>
              <a:gd name="connsiteY85" fmla="*/ 713311 h 1924333"/>
              <a:gd name="connsiteX86" fmla="*/ 11435379 w 12192000"/>
              <a:gd name="connsiteY86" fmla="*/ 758519 h 1924333"/>
              <a:gd name="connsiteX87" fmla="*/ 11604406 w 12192000"/>
              <a:gd name="connsiteY87" fmla="*/ 810476 h 1924333"/>
              <a:gd name="connsiteX88" fmla="*/ 11652155 w 12192000"/>
              <a:gd name="connsiteY88" fmla="*/ 825109 h 1924333"/>
              <a:gd name="connsiteX89" fmla="*/ 11654192 w 12192000"/>
              <a:gd name="connsiteY89" fmla="*/ 827301 h 1924333"/>
              <a:gd name="connsiteX90" fmla="*/ 11676599 w 12192000"/>
              <a:gd name="connsiteY90" fmla="*/ 846628 h 1924333"/>
              <a:gd name="connsiteX91" fmla="*/ 11775168 w 12192000"/>
              <a:gd name="connsiteY91" fmla="*/ 890664 h 1924333"/>
              <a:gd name="connsiteX92" fmla="*/ 11826341 w 12192000"/>
              <a:gd name="connsiteY92" fmla="*/ 877558 h 1924333"/>
              <a:gd name="connsiteX93" fmla="*/ 11879068 w 12192000"/>
              <a:gd name="connsiteY93" fmla="*/ 874038 h 1924333"/>
              <a:gd name="connsiteX94" fmla="*/ 11889563 w 12192000"/>
              <a:gd name="connsiteY94" fmla="*/ 878619 h 1924333"/>
              <a:gd name="connsiteX95" fmla="*/ 12016613 w 12192000"/>
              <a:gd name="connsiteY95" fmla="*/ 886111 h 1924333"/>
              <a:gd name="connsiteX96" fmla="*/ 12108292 w 12192000"/>
              <a:gd name="connsiteY96" fmla="*/ 868500 h 1924333"/>
              <a:gd name="connsiteX97" fmla="*/ 12182910 w 12192000"/>
              <a:gd name="connsiteY97" fmla="*/ 882003 h 1924333"/>
              <a:gd name="connsiteX98" fmla="*/ 12192000 w 12192000"/>
              <a:gd name="connsiteY98" fmla="*/ 884778 h 1924333"/>
              <a:gd name="connsiteX99" fmla="*/ 12192000 w 12192000"/>
              <a:gd name="connsiteY99" fmla="*/ 1610315 h 1924333"/>
              <a:gd name="connsiteX100" fmla="*/ 12191998 w 12192000"/>
              <a:gd name="connsiteY100" fmla="*/ 1610315 h 1924333"/>
              <a:gd name="connsiteX101" fmla="*/ 12191998 w 12192000"/>
              <a:gd name="connsiteY101" fmla="*/ 1924333 h 1924333"/>
              <a:gd name="connsiteX102" fmla="*/ 0 w 12192000"/>
              <a:gd name="connsiteY102" fmla="*/ 1924333 h 1924333"/>
              <a:gd name="connsiteX103" fmla="*/ 0 w 12192000"/>
              <a:gd name="connsiteY103" fmla="*/ 505159 h 1924333"/>
              <a:gd name="connsiteX104" fmla="*/ 5722 w 12192000"/>
              <a:gd name="connsiteY104" fmla="*/ 508889 h 1924333"/>
              <a:gd name="connsiteX105" fmla="*/ 38476 w 12192000"/>
              <a:gd name="connsiteY105" fmla="*/ 524137 h 1924333"/>
              <a:gd name="connsiteX106" fmla="*/ 192883 w 12192000"/>
              <a:gd name="connsiteY106" fmla="*/ 545272 h 1924333"/>
              <a:gd name="connsiteX107" fmla="*/ 343710 w 12192000"/>
              <a:gd name="connsiteY107" fmla="*/ 565029 h 1924333"/>
              <a:gd name="connsiteX108" fmla="*/ 471066 w 12192000"/>
              <a:gd name="connsiteY108" fmla="*/ 549837 h 1924333"/>
              <a:gd name="connsiteX109" fmla="*/ 617333 w 12192000"/>
              <a:gd name="connsiteY109" fmla="*/ 526428 h 1924333"/>
              <a:gd name="connsiteX110" fmla="*/ 725203 w 12192000"/>
              <a:gd name="connsiteY110" fmla="*/ 523793 h 1924333"/>
              <a:gd name="connsiteX111" fmla="*/ 788494 w 12192000"/>
              <a:gd name="connsiteY111" fmla="*/ 505799 h 1924333"/>
              <a:gd name="connsiteX112" fmla="*/ 885977 w 12192000"/>
              <a:gd name="connsiteY112" fmla="*/ 526585 h 1924333"/>
              <a:gd name="connsiteX113" fmla="*/ 932142 w 12192000"/>
              <a:gd name="connsiteY113" fmla="*/ 528005 h 1924333"/>
              <a:gd name="connsiteX114" fmla="*/ 1090404 w 12192000"/>
              <a:gd name="connsiteY114" fmla="*/ 498299 h 1924333"/>
              <a:gd name="connsiteX115" fmla="*/ 1188628 w 12192000"/>
              <a:gd name="connsiteY115" fmla="*/ 483151 h 1924333"/>
              <a:gd name="connsiteX116" fmla="*/ 1316247 w 12192000"/>
              <a:gd name="connsiteY116" fmla="*/ 425979 h 1924333"/>
              <a:gd name="connsiteX117" fmla="*/ 1357712 w 12192000"/>
              <a:gd name="connsiteY117" fmla="*/ 416549 h 1924333"/>
              <a:gd name="connsiteX118" fmla="*/ 1425921 w 12192000"/>
              <a:gd name="connsiteY118" fmla="*/ 413953 h 1924333"/>
              <a:gd name="connsiteX119" fmla="*/ 1503817 w 12192000"/>
              <a:gd name="connsiteY119" fmla="*/ 380457 h 1924333"/>
              <a:gd name="connsiteX120" fmla="*/ 1639196 w 12192000"/>
              <a:gd name="connsiteY120" fmla="*/ 372785 h 1924333"/>
              <a:gd name="connsiteX121" fmla="*/ 1705606 w 12192000"/>
              <a:gd name="connsiteY121" fmla="*/ 359023 h 1924333"/>
              <a:gd name="connsiteX122" fmla="*/ 1813011 w 12192000"/>
              <a:gd name="connsiteY122" fmla="*/ 331023 h 1924333"/>
              <a:gd name="connsiteX123" fmla="*/ 1831380 w 12192000"/>
              <a:gd name="connsiteY123" fmla="*/ 341307 h 1924333"/>
              <a:gd name="connsiteX124" fmla="*/ 1858612 w 12192000"/>
              <a:gd name="connsiteY124" fmla="*/ 326777 h 1924333"/>
              <a:gd name="connsiteX125" fmla="*/ 1880661 w 12192000"/>
              <a:gd name="connsiteY125" fmla="*/ 335987 h 1924333"/>
              <a:gd name="connsiteX126" fmla="*/ 1941495 w 12192000"/>
              <a:gd name="connsiteY126" fmla="*/ 310792 h 1924333"/>
              <a:gd name="connsiteX127" fmla="*/ 1995402 w 12192000"/>
              <a:gd name="connsiteY127" fmla="*/ 305480 h 1924333"/>
              <a:gd name="connsiteX128" fmla="*/ 2223864 w 12192000"/>
              <a:gd name="connsiteY128" fmla="*/ 266118 h 1924333"/>
              <a:gd name="connsiteX129" fmla="*/ 2418043 w 12192000"/>
              <a:gd name="connsiteY129" fmla="*/ 215314 h 1924333"/>
              <a:gd name="connsiteX130" fmla="*/ 2558461 w 12192000"/>
              <a:gd name="connsiteY130" fmla="*/ 168193 h 1924333"/>
              <a:gd name="connsiteX131" fmla="*/ 2595535 w 12192000"/>
              <a:gd name="connsiteY131" fmla="*/ 158548 h 1924333"/>
              <a:gd name="connsiteX132" fmla="*/ 2626942 w 12192000"/>
              <a:gd name="connsiteY132" fmla="*/ 130400 h 1924333"/>
              <a:gd name="connsiteX133" fmla="*/ 2632225 w 12192000"/>
              <a:gd name="connsiteY133" fmla="*/ 130446 h 1924333"/>
              <a:gd name="connsiteX134" fmla="*/ 2696856 w 12192000"/>
              <a:gd name="connsiteY134" fmla="*/ 128498 h 1924333"/>
              <a:gd name="connsiteX135" fmla="*/ 2759767 w 12192000"/>
              <a:gd name="connsiteY135" fmla="*/ 127784 h 1924333"/>
              <a:gd name="connsiteX136" fmla="*/ 2792685 w 12192000"/>
              <a:gd name="connsiteY136" fmla="*/ 115710 h 1924333"/>
              <a:gd name="connsiteX137" fmla="*/ 2799767 w 12192000"/>
              <a:gd name="connsiteY137" fmla="*/ 113754 h 1924333"/>
              <a:gd name="connsiteX138" fmla="*/ 2829799 w 12192000"/>
              <a:gd name="connsiteY138" fmla="*/ 120042 h 1924333"/>
              <a:gd name="connsiteX139" fmla="*/ 2890704 w 12192000"/>
              <a:gd name="connsiteY139" fmla="*/ 121493 h 1924333"/>
              <a:gd name="connsiteX140" fmla="*/ 3042646 w 12192000"/>
              <a:gd name="connsiteY140" fmla="*/ 112273 h 1924333"/>
              <a:gd name="connsiteX141" fmla="*/ 3146630 w 12192000"/>
              <a:gd name="connsiteY141" fmla="*/ 100898 h 1924333"/>
              <a:gd name="connsiteX142" fmla="*/ 3233163 w 12192000"/>
              <a:gd name="connsiteY142" fmla="*/ 120200 h 1924333"/>
              <a:gd name="connsiteX143" fmla="*/ 3372699 w 12192000"/>
              <a:gd name="connsiteY143" fmla="*/ 129394 h 1924333"/>
              <a:gd name="connsiteX144" fmla="*/ 3394352 w 12192000"/>
              <a:gd name="connsiteY144" fmla="*/ 131671 h 1924333"/>
              <a:gd name="connsiteX145" fmla="*/ 3448218 w 12192000"/>
              <a:gd name="connsiteY145" fmla="*/ 118229 h 1924333"/>
              <a:gd name="connsiteX146" fmla="*/ 3505047 w 12192000"/>
              <a:gd name="connsiteY146" fmla="*/ 115412 h 1924333"/>
              <a:gd name="connsiteX147" fmla="*/ 3521767 w 12192000"/>
              <a:gd name="connsiteY147" fmla="*/ 111071 h 1924333"/>
              <a:gd name="connsiteX148" fmla="*/ 3585137 w 12192000"/>
              <a:gd name="connsiteY148" fmla="*/ 114371 h 1924333"/>
              <a:gd name="connsiteX149" fmla="*/ 3690293 w 12192000"/>
              <a:gd name="connsiteY149" fmla="*/ 98301 h 1924333"/>
              <a:gd name="connsiteX150" fmla="*/ 3867818 w 12192000"/>
              <a:gd name="connsiteY150" fmla="*/ 88985 h 1924333"/>
              <a:gd name="connsiteX151" fmla="*/ 4091337 w 12192000"/>
              <a:gd name="connsiteY151" fmla="*/ 70813 h 1924333"/>
              <a:gd name="connsiteX152" fmla="*/ 4246332 w 12192000"/>
              <a:gd name="connsiteY152" fmla="*/ 41697 h 1924333"/>
              <a:gd name="connsiteX153" fmla="*/ 4266975 w 12192000"/>
              <a:gd name="connsiteY153" fmla="*/ 46592 h 1924333"/>
              <a:gd name="connsiteX154" fmla="*/ 4270566 w 12192000"/>
              <a:gd name="connsiteY154" fmla="*/ 47620 h 1924333"/>
              <a:gd name="connsiteX155" fmla="*/ 4288964 w 12192000"/>
              <a:gd name="connsiteY155" fmla="*/ 52766 h 1924333"/>
              <a:gd name="connsiteX156" fmla="*/ 4365137 w 12192000"/>
              <a:gd name="connsiteY156" fmla="*/ 51783 h 1924333"/>
              <a:gd name="connsiteX157" fmla="*/ 4430546 w 12192000"/>
              <a:gd name="connsiteY157" fmla="*/ 44555 h 1924333"/>
              <a:gd name="connsiteX158" fmla="*/ 4444136 w 12192000"/>
              <a:gd name="connsiteY158" fmla="*/ 39567 h 1924333"/>
              <a:gd name="connsiteX159" fmla="*/ 4534039 w 12192000"/>
              <a:gd name="connsiteY159" fmla="*/ 31604 h 1924333"/>
              <a:gd name="connsiteX160" fmla="*/ 4560448 w 12192000"/>
              <a:gd name="connsiteY160" fmla="*/ 25231 h 1924333"/>
              <a:gd name="connsiteX161" fmla="*/ 4568006 w 12192000"/>
              <a:gd name="connsiteY161" fmla="*/ 25970 h 1924333"/>
              <a:gd name="connsiteX162" fmla="*/ 4595497 w 12192000"/>
              <a:gd name="connsiteY162" fmla="*/ 22958 h 1924333"/>
              <a:gd name="connsiteX163" fmla="*/ 4608623 w 12192000"/>
              <a:gd name="connsiteY163" fmla="*/ 18108 h 1924333"/>
              <a:gd name="connsiteX164" fmla="*/ 4623942 w 12192000"/>
              <a:gd name="connsiteY164" fmla="*/ 22251 h 1924333"/>
              <a:gd name="connsiteX165" fmla="*/ 4664336 w 12192000"/>
              <a:gd name="connsiteY165" fmla="*/ 23306 h 1924333"/>
              <a:gd name="connsiteX166" fmla="*/ 4677385 w 12192000"/>
              <a:gd name="connsiteY166" fmla="*/ 18246 h 1924333"/>
              <a:gd name="connsiteX167" fmla="*/ 4698143 w 12192000"/>
              <a:gd name="connsiteY167" fmla="*/ 18036 h 1924333"/>
              <a:gd name="connsiteX168" fmla="*/ 4750609 w 12192000"/>
              <a:gd name="connsiteY168" fmla="*/ 23611 h 1924333"/>
              <a:gd name="connsiteX169" fmla="*/ 4784658 w 12192000"/>
              <a:gd name="connsiteY169" fmla="*/ 25057 h 1924333"/>
              <a:gd name="connsiteX170" fmla="*/ 4847558 w 12192000"/>
              <a:gd name="connsiteY170" fmla="*/ 38726 h 1924333"/>
              <a:gd name="connsiteX171" fmla="*/ 4909134 w 12192000"/>
              <a:gd name="connsiteY171" fmla="*/ 50659 h 1924333"/>
              <a:gd name="connsiteX172" fmla="*/ 5099219 w 12192000"/>
              <a:gd name="connsiteY172" fmla="*/ 55050 h 1924333"/>
              <a:gd name="connsiteX173" fmla="*/ 5184992 w 12192000"/>
              <a:gd name="connsiteY173" fmla="*/ 67596 h 1924333"/>
              <a:gd name="connsiteX174" fmla="*/ 5229637 w 12192000"/>
              <a:gd name="connsiteY174" fmla="*/ 67789 h 1924333"/>
              <a:gd name="connsiteX175" fmla="*/ 5389346 w 12192000"/>
              <a:gd name="connsiteY175" fmla="*/ 80211 h 1924333"/>
              <a:gd name="connsiteX176" fmla="*/ 5494414 w 12192000"/>
              <a:gd name="connsiteY176" fmla="*/ 75926 h 1924333"/>
              <a:gd name="connsiteX177" fmla="*/ 5528443 w 12192000"/>
              <a:gd name="connsiteY177" fmla="*/ 77206 h 1924333"/>
              <a:gd name="connsiteX178" fmla="*/ 5684939 w 12192000"/>
              <a:gd name="connsiteY178" fmla="*/ 50269 h 1924333"/>
              <a:gd name="connsiteX179" fmla="*/ 5765146 w 12192000"/>
              <a:gd name="connsiteY179" fmla="*/ 50414 h 1924333"/>
              <a:gd name="connsiteX180" fmla="*/ 5848655 w 12192000"/>
              <a:gd name="connsiteY180" fmla="*/ 35257 h 1924333"/>
              <a:gd name="connsiteX181" fmla="*/ 5930656 w 12192000"/>
              <a:gd name="connsiteY181" fmla="*/ 30131 h 1924333"/>
              <a:gd name="connsiteX182" fmla="*/ 6124150 w 12192000"/>
              <a:gd name="connsiteY182" fmla="*/ 31679 h 1924333"/>
              <a:gd name="connsiteX183" fmla="*/ 6189199 w 12192000"/>
              <a:gd name="connsiteY183" fmla="*/ 588 h 1924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</a:cxnLst>
            <a:rect l="l" t="t" r="r" b="b"/>
            <a:pathLst>
              <a:path w="12192000" h="1924333">
                <a:moveTo>
                  <a:pt x="6189199" y="588"/>
                </a:moveTo>
                <a:cubicBezTo>
                  <a:pt x="6196356" y="-574"/>
                  <a:pt x="6202609" y="-108"/>
                  <a:pt x="6207079" y="2850"/>
                </a:cubicBezTo>
                <a:cubicBezTo>
                  <a:pt x="6222026" y="2749"/>
                  <a:pt x="6273489" y="3767"/>
                  <a:pt x="6285610" y="18131"/>
                </a:cubicBezTo>
                <a:cubicBezTo>
                  <a:pt x="6307255" y="18685"/>
                  <a:pt x="6357141" y="23793"/>
                  <a:pt x="6378008" y="24625"/>
                </a:cubicBezTo>
                <a:cubicBezTo>
                  <a:pt x="6409946" y="30645"/>
                  <a:pt x="6438307" y="10375"/>
                  <a:pt x="6466340" y="21366"/>
                </a:cubicBezTo>
                <a:cubicBezTo>
                  <a:pt x="6488276" y="31229"/>
                  <a:pt x="6529854" y="28110"/>
                  <a:pt x="6553334" y="35307"/>
                </a:cubicBezTo>
                <a:cubicBezTo>
                  <a:pt x="6561737" y="48059"/>
                  <a:pt x="6609188" y="62087"/>
                  <a:pt x="6626068" y="58045"/>
                </a:cubicBezTo>
                <a:cubicBezTo>
                  <a:pt x="6660952" y="66570"/>
                  <a:pt x="6666277" y="84716"/>
                  <a:pt x="6692303" y="91487"/>
                </a:cubicBezTo>
                <a:lnTo>
                  <a:pt x="6733670" y="118130"/>
                </a:lnTo>
                <a:lnTo>
                  <a:pt x="6798016" y="112271"/>
                </a:lnTo>
                <a:lnTo>
                  <a:pt x="6801081" y="114963"/>
                </a:lnTo>
                <a:cubicBezTo>
                  <a:pt x="6806919" y="120140"/>
                  <a:pt x="6812832" y="125016"/>
                  <a:pt x="6819351" y="128825"/>
                </a:cubicBezTo>
                <a:cubicBezTo>
                  <a:pt x="6825742" y="109997"/>
                  <a:pt x="6840132" y="116541"/>
                  <a:pt x="6852732" y="123321"/>
                </a:cubicBezTo>
                <a:lnTo>
                  <a:pt x="6865247" y="128836"/>
                </a:lnTo>
                <a:lnTo>
                  <a:pt x="6905517" y="129265"/>
                </a:lnTo>
                <a:cubicBezTo>
                  <a:pt x="6934052" y="140042"/>
                  <a:pt x="6939773" y="141556"/>
                  <a:pt x="6950286" y="150104"/>
                </a:cubicBezTo>
                <a:lnTo>
                  <a:pt x="7003442" y="136136"/>
                </a:lnTo>
                <a:lnTo>
                  <a:pt x="7160047" y="166721"/>
                </a:lnTo>
                <a:cubicBezTo>
                  <a:pt x="7207281" y="179911"/>
                  <a:pt x="7280644" y="210197"/>
                  <a:pt x="7325604" y="215867"/>
                </a:cubicBezTo>
                <a:cubicBezTo>
                  <a:pt x="7460113" y="233904"/>
                  <a:pt x="7393081" y="242880"/>
                  <a:pt x="7540522" y="239374"/>
                </a:cubicBezTo>
                <a:cubicBezTo>
                  <a:pt x="7545714" y="234872"/>
                  <a:pt x="7605972" y="231727"/>
                  <a:pt x="7612071" y="229553"/>
                </a:cubicBezTo>
                <a:lnTo>
                  <a:pt x="7651995" y="244567"/>
                </a:lnTo>
                <a:lnTo>
                  <a:pt x="7725761" y="258638"/>
                </a:lnTo>
                <a:lnTo>
                  <a:pt x="7823038" y="287078"/>
                </a:lnTo>
                <a:cubicBezTo>
                  <a:pt x="7837080" y="286482"/>
                  <a:pt x="7851647" y="286498"/>
                  <a:pt x="7866405" y="287288"/>
                </a:cubicBezTo>
                <a:lnTo>
                  <a:pt x="7875021" y="288224"/>
                </a:lnTo>
                <a:cubicBezTo>
                  <a:pt x="7875062" y="288354"/>
                  <a:pt x="7875105" y="288483"/>
                  <a:pt x="7875146" y="288614"/>
                </a:cubicBezTo>
                <a:cubicBezTo>
                  <a:pt x="7880550" y="289202"/>
                  <a:pt x="7901153" y="290716"/>
                  <a:pt x="7907443" y="291752"/>
                </a:cubicBezTo>
                <a:lnTo>
                  <a:pt x="7912892" y="294833"/>
                </a:lnTo>
                <a:lnTo>
                  <a:pt x="7946345" y="319359"/>
                </a:lnTo>
                <a:cubicBezTo>
                  <a:pt x="7958657" y="312776"/>
                  <a:pt x="7996513" y="309749"/>
                  <a:pt x="8021238" y="315159"/>
                </a:cubicBezTo>
                <a:cubicBezTo>
                  <a:pt x="8045964" y="320570"/>
                  <a:pt x="8058169" y="340462"/>
                  <a:pt x="8094697" y="351819"/>
                </a:cubicBezTo>
                <a:cubicBezTo>
                  <a:pt x="8129587" y="361154"/>
                  <a:pt x="8116181" y="360544"/>
                  <a:pt x="8155208" y="371168"/>
                </a:cubicBezTo>
                <a:cubicBezTo>
                  <a:pt x="8196217" y="383300"/>
                  <a:pt x="8205468" y="391801"/>
                  <a:pt x="8248472" y="400489"/>
                </a:cubicBezTo>
                <a:cubicBezTo>
                  <a:pt x="8283932" y="419791"/>
                  <a:pt x="8278617" y="392031"/>
                  <a:pt x="8300068" y="405531"/>
                </a:cubicBezTo>
                <a:lnTo>
                  <a:pt x="8356293" y="403328"/>
                </a:lnTo>
                <a:cubicBezTo>
                  <a:pt x="8377247" y="404463"/>
                  <a:pt x="8438442" y="433194"/>
                  <a:pt x="8475838" y="435524"/>
                </a:cubicBezTo>
                <a:cubicBezTo>
                  <a:pt x="8510241" y="438037"/>
                  <a:pt x="8545511" y="449840"/>
                  <a:pt x="8575216" y="450198"/>
                </a:cubicBezTo>
                <a:lnTo>
                  <a:pt x="8588650" y="447070"/>
                </a:lnTo>
                <a:lnTo>
                  <a:pt x="8612184" y="439577"/>
                </a:lnTo>
                <a:lnTo>
                  <a:pt x="8630713" y="433015"/>
                </a:lnTo>
                <a:cubicBezTo>
                  <a:pt x="8635870" y="429519"/>
                  <a:pt x="8700685" y="428411"/>
                  <a:pt x="8704240" y="422865"/>
                </a:cubicBezTo>
                <a:cubicBezTo>
                  <a:pt x="8761777" y="429549"/>
                  <a:pt x="8768302" y="427178"/>
                  <a:pt x="8829513" y="429389"/>
                </a:cubicBezTo>
                <a:cubicBezTo>
                  <a:pt x="8922895" y="444672"/>
                  <a:pt x="8924579" y="401507"/>
                  <a:pt x="9083651" y="390744"/>
                </a:cubicBezTo>
                <a:cubicBezTo>
                  <a:pt x="9138403" y="388032"/>
                  <a:pt x="9315003" y="378647"/>
                  <a:pt x="9371402" y="371809"/>
                </a:cubicBezTo>
                <a:cubicBezTo>
                  <a:pt x="9358632" y="337502"/>
                  <a:pt x="9402842" y="379364"/>
                  <a:pt x="9429586" y="369213"/>
                </a:cubicBezTo>
                <a:cubicBezTo>
                  <a:pt x="9449312" y="370213"/>
                  <a:pt x="9473938" y="373270"/>
                  <a:pt x="9489757" y="377814"/>
                </a:cubicBezTo>
                <a:cubicBezTo>
                  <a:pt x="9498164" y="379256"/>
                  <a:pt x="9507139" y="379272"/>
                  <a:pt x="9516954" y="376991"/>
                </a:cubicBezTo>
                <a:cubicBezTo>
                  <a:pt x="9548430" y="354766"/>
                  <a:pt x="9591874" y="370315"/>
                  <a:pt x="9645588" y="363590"/>
                </a:cubicBezTo>
                <a:cubicBezTo>
                  <a:pt x="9660487" y="368814"/>
                  <a:pt x="9710817" y="350550"/>
                  <a:pt x="9722896" y="360983"/>
                </a:cubicBezTo>
                <a:cubicBezTo>
                  <a:pt x="9733918" y="362239"/>
                  <a:pt x="9745201" y="356679"/>
                  <a:pt x="9752803" y="368492"/>
                </a:cubicBezTo>
                <a:cubicBezTo>
                  <a:pt x="9793268" y="374490"/>
                  <a:pt x="9843313" y="380978"/>
                  <a:pt x="9890305" y="380736"/>
                </a:cubicBezTo>
                <a:cubicBezTo>
                  <a:pt x="9912701" y="380083"/>
                  <a:pt x="9926523" y="379037"/>
                  <a:pt x="9939767" y="377776"/>
                </a:cubicBezTo>
                <a:lnTo>
                  <a:pt x="9944355" y="377352"/>
                </a:lnTo>
                <a:lnTo>
                  <a:pt x="9953719" y="375642"/>
                </a:lnTo>
                <a:lnTo>
                  <a:pt x="9955809" y="376294"/>
                </a:lnTo>
                <a:lnTo>
                  <a:pt x="10032710" y="394940"/>
                </a:lnTo>
                <a:lnTo>
                  <a:pt x="10049925" y="404971"/>
                </a:lnTo>
                <a:lnTo>
                  <a:pt x="10112671" y="414549"/>
                </a:lnTo>
                <a:cubicBezTo>
                  <a:pt x="10169643" y="412125"/>
                  <a:pt x="10132220" y="425358"/>
                  <a:pt x="10170853" y="435168"/>
                </a:cubicBezTo>
                <a:cubicBezTo>
                  <a:pt x="10206088" y="442020"/>
                  <a:pt x="10240809" y="454081"/>
                  <a:pt x="10290184" y="448123"/>
                </a:cubicBezTo>
                <a:cubicBezTo>
                  <a:pt x="10301813" y="444919"/>
                  <a:pt x="10315233" y="449499"/>
                  <a:pt x="10320158" y="458352"/>
                </a:cubicBezTo>
                <a:cubicBezTo>
                  <a:pt x="10321006" y="459876"/>
                  <a:pt x="10321565" y="461470"/>
                  <a:pt x="10321815" y="463087"/>
                </a:cubicBezTo>
                <a:cubicBezTo>
                  <a:pt x="10354058" y="457158"/>
                  <a:pt x="10355176" y="470634"/>
                  <a:pt x="10373742" y="464538"/>
                </a:cubicBezTo>
                <a:cubicBezTo>
                  <a:pt x="10403060" y="475292"/>
                  <a:pt x="10411841" y="497597"/>
                  <a:pt x="10428532" y="492504"/>
                </a:cubicBezTo>
                <a:cubicBezTo>
                  <a:pt x="10440561" y="500742"/>
                  <a:pt x="10446267" y="521930"/>
                  <a:pt x="10466490" y="517759"/>
                </a:cubicBezTo>
                <a:cubicBezTo>
                  <a:pt x="10464622" y="519986"/>
                  <a:pt x="10465013" y="521261"/>
                  <a:pt x="10466675" y="522076"/>
                </a:cubicBezTo>
                <a:lnTo>
                  <a:pt x="10470309" y="522792"/>
                </a:lnTo>
                <a:lnTo>
                  <a:pt x="10474138" y="519761"/>
                </a:lnTo>
                <a:cubicBezTo>
                  <a:pt x="10488888" y="509612"/>
                  <a:pt x="10484914" y="524734"/>
                  <a:pt x="10501100" y="528263"/>
                </a:cubicBezTo>
                <a:cubicBezTo>
                  <a:pt x="10508412" y="530705"/>
                  <a:pt x="10505426" y="533743"/>
                  <a:pt x="10502395" y="536393"/>
                </a:cubicBezTo>
                <a:lnTo>
                  <a:pt x="10689496" y="560233"/>
                </a:lnTo>
                <a:cubicBezTo>
                  <a:pt x="10721441" y="573640"/>
                  <a:pt x="10757547" y="582937"/>
                  <a:pt x="10788736" y="613188"/>
                </a:cubicBezTo>
                <a:cubicBezTo>
                  <a:pt x="10794510" y="621641"/>
                  <a:pt x="10807098" y="616073"/>
                  <a:pt x="10819747" y="621351"/>
                </a:cubicBezTo>
                <a:cubicBezTo>
                  <a:pt x="10832398" y="626630"/>
                  <a:pt x="10846356" y="639592"/>
                  <a:pt x="10864632" y="644858"/>
                </a:cubicBezTo>
                <a:cubicBezTo>
                  <a:pt x="10895617" y="652290"/>
                  <a:pt x="10921550" y="640451"/>
                  <a:pt x="10929407" y="652945"/>
                </a:cubicBezTo>
                <a:cubicBezTo>
                  <a:pt x="10945460" y="653176"/>
                  <a:pt x="10968148" y="640553"/>
                  <a:pt x="10979412" y="654217"/>
                </a:cubicBezTo>
                <a:cubicBezTo>
                  <a:pt x="10981679" y="643737"/>
                  <a:pt x="10997287" y="663414"/>
                  <a:pt x="11006959" y="657017"/>
                </a:cubicBezTo>
                <a:cubicBezTo>
                  <a:pt x="11023230" y="659396"/>
                  <a:pt x="11051890" y="662462"/>
                  <a:pt x="11077038" y="668487"/>
                </a:cubicBezTo>
                <a:cubicBezTo>
                  <a:pt x="11097000" y="690299"/>
                  <a:pt x="11141286" y="676399"/>
                  <a:pt x="11157850" y="693164"/>
                </a:cubicBezTo>
                <a:cubicBezTo>
                  <a:pt x="11163800" y="695757"/>
                  <a:pt x="11169599" y="696942"/>
                  <a:pt x="11175276" y="697243"/>
                </a:cubicBezTo>
                <a:lnTo>
                  <a:pt x="11191131" y="696085"/>
                </a:lnTo>
                <a:lnTo>
                  <a:pt x="11195573" y="691751"/>
                </a:lnTo>
                <a:lnTo>
                  <a:pt x="11205299" y="693247"/>
                </a:lnTo>
                <a:lnTo>
                  <a:pt x="11223770" y="690335"/>
                </a:lnTo>
                <a:cubicBezTo>
                  <a:pt x="11237778" y="693777"/>
                  <a:pt x="11256852" y="701947"/>
                  <a:pt x="11292119" y="713311"/>
                </a:cubicBezTo>
                <a:cubicBezTo>
                  <a:pt x="11334878" y="733451"/>
                  <a:pt x="11401662" y="729175"/>
                  <a:pt x="11435379" y="758519"/>
                </a:cubicBezTo>
                <a:lnTo>
                  <a:pt x="11604406" y="810476"/>
                </a:lnTo>
                <a:lnTo>
                  <a:pt x="11652155" y="825109"/>
                </a:lnTo>
                <a:lnTo>
                  <a:pt x="11654192" y="827301"/>
                </a:lnTo>
                <a:cubicBezTo>
                  <a:pt x="11661650" y="834729"/>
                  <a:pt x="11669215" y="841480"/>
                  <a:pt x="11676599" y="846628"/>
                </a:cubicBezTo>
                <a:cubicBezTo>
                  <a:pt x="11688258" y="861760"/>
                  <a:pt x="11752266" y="896888"/>
                  <a:pt x="11775168" y="890664"/>
                </a:cubicBezTo>
                <a:cubicBezTo>
                  <a:pt x="11790977" y="883819"/>
                  <a:pt x="11808364" y="879901"/>
                  <a:pt x="11826341" y="877558"/>
                </a:cubicBezTo>
                <a:lnTo>
                  <a:pt x="11879068" y="874038"/>
                </a:lnTo>
                <a:lnTo>
                  <a:pt x="11889563" y="878619"/>
                </a:lnTo>
                <a:lnTo>
                  <a:pt x="12016613" y="886111"/>
                </a:lnTo>
                <a:lnTo>
                  <a:pt x="12108292" y="868500"/>
                </a:lnTo>
                <a:cubicBezTo>
                  <a:pt x="12129725" y="867311"/>
                  <a:pt x="12157891" y="874537"/>
                  <a:pt x="12182910" y="882003"/>
                </a:cubicBezTo>
                <a:lnTo>
                  <a:pt x="12192000" y="884778"/>
                </a:lnTo>
                <a:lnTo>
                  <a:pt x="12192000" y="1610315"/>
                </a:lnTo>
                <a:lnTo>
                  <a:pt x="12191998" y="1610315"/>
                </a:lnTo>
                <a:lnTo>
                  <a:pt x="12191998" y="1924333"/>
                </a:lnTo>
                <a:lnTo>
                  <a:pt x="0" y="1924333"/>
                </a:lnTo>
                <a:lnTo>
                  <a:pt x="0" y="505159"/>
                </a:lnTo>
                <a:lnTo>
                  <a:pt x="5722" y="508889"/>
                </a:lnTo>
                <a:cubicBezTo>
                  <a:pt x="21614" y="518548"/>
                  <a:pt x="33814" y="524781"/>
                  <a:pt x="38476" y="524137"/>
                </a:cubicBezTo>
                <a:cubicBezTo>
                  <a:pt x="99229" y="544180"/>
                  <a:pt x="142010" y="538457"/>
                  <a:pt x="192883" y="545272"/>
                </a:cubicBezTo>
                <a:cubicBezTo>
                  <a:pt x="277629" y="525210"/>
                  <a:pt x="293434" y="558443"/>
                  <a:pt x="343710" y="565029"/>
                </a:cubicBezTo>
                <a:cubicBezTo>
                  <a:pt x="383094" y="555729"/>
                  <a:pt x="425462" y="556271"/>
                  <a:pt x="471066" y="549837"/>
                </a:cubicBezTo>
                <a:cubicBezTo>
                  <a:pt x="513583" y="544428"/>
                  <a:pt x="569194" y="531004"/>
                  <a:pt x="617333" y="526428"/>
                </a:cubicBezTo>
                <a:cubicBezTo>
                  <a:pt x="660031" y="520760"/>
                  <a:pt x="696675" y="523882"/>
                  <a:pt x="725203" y="523793"/>
                </a:cubicBezTo>
                <a:cubicBezTo>
                  <a:pt x="736650" y="521695"/>
                  <a:pt x="780513" y="502146"/>
                  <a:pt x="788494" y="505799"/>
                </a:cubicBezTo>
                <a:lnTo>
                  <a:pt x="885977" y="526585"/>
                </a:lnTo>
                <a:cubicBezTo>
                  <a:pt x="906140" y="522837"/>
                  <a:pt x="917203" y="532232"/>
                  <a:pt x="932142" y="528005"/>
                </a:cubicBezTo>
                <a:cubicBezTo>
                  <a:pt x="963701" y="524128"/>
                  <a:pt x="1061555" y="499582"/>
                  <a:pt x="1090404" y="498299"/>
                </a:cubicBezTo>
                <a:cubicBezTo>
                  <a:pt x="1132840" y="494057"/>
                  <a:pt x="1148476" y="496041"/>
                  <a:pt x="1188628" y="483151"/>
                </a:cubicBezTo>
                <a:cubicBezTo>
                  <a:pt x="1230397" y="468408"/>
                  <a:pt x="1278711" y="457638"/>
                  <a:pt x="1316247" y="425979"/>
                </a:cubicBezTo>
                <a:cubicBezTo>
                  <a:pt x="1322662" y="417251"/>
                  <a:pt x="1339433" y="418553"/>
                  <a:pt x="1357712" y="416549"/>
                </a:cubicBezTo>
                <a:cubicBezTo>
                  <a:pt x="1375991" y="414544"/>
                  <a:pt x="1423507" y="412949"/>
                  <a:pt x="1425921" y="413953"/>
                </a:cubicBezTo>
                <a:cubicBezTo>
                  <a:pt x="1450272" y="407937"/>
                  <a:pt x="1458223" y="388156"/>
                  <a:pt x="1503817" y="380457"/>
                </a:cubicBezTo>
                <a:cubicBezTo>
                  <a:pt x="1541095" y="377398"/>
                  <a:pt x="1605565" y="376357"/>
                  <a:pt x="1639196" y="372785"/>
                </a:cubicBezTo>
                <a:cubicBezTo>
                  <a:pt x="1653280" y="376736"/>
                  <a:pt x="1695289" y="365766"/>
                  <a:pt x="1705606" y="359023"/>
                </a:cubicBezTo>
                <a:cubicBezTo>
                  <a:pt x="1729169" y="336295"/>
                  <a:pt x="1793207" y="348537"/>
                  <a:pt x="1813011" y="331023"/>
                </a:cubicBezTo>
                <a:cubicBezTo>
                  <a:pt x="1820772" y="328179"/>
                  <a:pt x="1823566" y="341833"/>
                  <a:pt x="1831380" y="341307"/>
                </a:cubicBezTo>
                <a:lnTo>
                  <a:pt x="1858612" y="326777"/>
                </a:lnTo>
                <a:lnTo>
                  <a:pt x="1880661" y="335987"/>
                </a:lnTo>
                <a:lnTo>
                  <a:pt x="1941495" y="310792"/>
                </a:lnTo>
                <a:cubicBezTo>
                  <a:pt x="1978970" y="307223"/>
                  <a:pt x="1947391" y="291714"/>
                  <a:pt x="1995402" y="305480"/>
                </a:cubicBezTo>
                <a:cubicBezTo>
                  <a:pt x="2042464" y="298034"/>
                  <a:pt x="2153424" y="281146"/>
                  <a:pt x="2223864" y="266118"/>
                </a:cubicBezTo>
                <a:cubicBezTo>
                  <a:pt x="2261296" y="256300"/>
                  <a:pt x="2360518" y="238323"/>
                  <a:pt x="2418043" y="215314"/>
                </a:cubicBezTo>
                <a:cubicBezTo>
                  <a:pt x="2472088" y="206823"/>
                  <a:pt x="2499422" y="162612"/>
                  <a:pt x="2558461" y="168193"/>
                </a:cubicBezTo>
                <a:cubicBezTo>
                  <a:pt x="2559660" y="164506"/>
                  <a:pt x="2592244" y="161337"/>
                  <a:pt x="2595535" y="158548"/>
                </a:cubicBezTo>
                <a:lnTo>
                  <a:pt x="2626942" y="130400"/>
                </a:lnTo>
                <a:lnTo>
                  <a:pt x="2632225" y="130446"/>
                </a:lnTo>
                <a:lnTo>
                  <a:pt x="2696856" y="128498"/>
                </a:lnTo>
                <a:lnTo>
                  <a:pt x="2759767" y="127784"/>
                </a:lnTo>
                <a:cubicBezTo>
                  <a:pt x="2770024" y="123546"/>
                  <a:pt x="2781047" y="119463"/>
                  <a:pt x="2792685" y="115710"/>
                </a:cubicBezTo>
                <a:lnTo>
                  <a:pt x="2799767" y="113754"/>
                </a:lnTo>
                <a:lnTo>
                  <a:pt x="2829799" y="120042"/>
                </a:lnTo>
                <a:lnTo>
                  <a:pt x="2890704" y="121493"/>
                </a:lnTo>
                <a:cubicBezTo>
                  <a:pt x="2935390" y="121035"/>
                  <a:pt x="2990780" y="113193"/>
                  <a:pt x="3042646" y="112273"/>
                </a:cubicBezTo>
                <a:cubicBezTo>
                  <a:pt x="3077119" y="111474"/>
                  <a:pt x="3124089" y="100414"/>
                  <a:pt x="3146630" y="100898"/>
                </a:cubicBezTo>
                <a:cubicBezTo>
                  <a:pt x="3169381" y="117699"/>
                  <a:pt x="3224695" y="125864"/>
                  <a:pt x="3233163" y="120200"/>
                </a:cubicBezTo>
                <a:lnTo>
                  <a:pt x="3372699" y="129394"/>
                </a:lnTo>
                <a:cubicBezTo>
                  <a:pt x="3389020" y="126586"/>
                  <a:pt x="3397563" y="116804"/>
                  <a:pt x="3394352" y="131671"/>
                </a:cubicBezTo>
                <a:cubicBezTo>
                  <a:pt x="3406102" y="131485"/>
                  <a:pt x="3429770" y="120938"/>
                  <a:pt x="3448218" y="118229"/>
                </a:cubicBezTo>
                <a:lnTo>
                  <a:pt x="3505047" y="115412"/>
                </a:lnTo>
                <a:lnTo>
                  <a:pt x="3521767" y="111071"/>
                </a:lnTo>
                <a:cubicBezTo>
                  <a:pt x="3526335" y="108877"/>
                  <a:pt x="3582156" y="117732"/>
                  <a:pt x="3585137" y="114371"/>
                </a:cubicBezTo>
                <a:cubicBezTo>
                  <a:pt x="3638265" y="102098"/>
                  <a:pt x="3633789" y="98565"/>
                  <a:pt x="3690293" y="98301"/>
                </a:cubicBezTo>
                <a:cubicBezTo>
                  <a:pt x="3782197" y="112746"/>
                  <a:pt x="3826738" y="92943"/>
                  <a:pt x="3867818" y="88985"/>
                </a:cubicBezTo>
                <a:cubicBezTo>
                  <a:pt x="3943777" y="81477"/>
                  <a:pt x="3990501" y="75194"/>
                  <a:pt x="4091337" y="70813"/>
                </a:cubicBezTo>
                <a:cubicBezTo>
                  <a:pt x="4154422" y="62932"/>
                  <a:pt x="4217060" y="45734"/>
                  <a:pt x="4246332" y="41697"/>
                </a:cubicBezTo>
                <a:cubicBezTo>
                  <a:pt x="4253308" y="42804"/>
                  <a:pt x="4260125" y="44606"/>
                  <a:pt x="4266975" y="46592"/>
                </a:cubicBezTo>
                <a:lnTo>
                  <a:pt x="4270566" y="47620"/>
                </a:lnTo>
                <a:lnTo>
                  <a:pt x="4288964" y="52766"/>
                </a:lnTo>
                <a:lnTo>
                  <a:pt x="4365137" y="51783"/>
                </a:lnTo>
                <a:lnTo>
                  <a:pt x="4430546" y="44555"/>
                </a:lnTo>
                <a:lnTo>
                  <a:pt x="4444136" y="39567"/>
                </a:lnTo>
                <a:lnTo>
                  <a:pt x="4534039" y="31604"/>
                </a:lnTo>
                <a:lnTo>
                  <a:pt x="4560448" y="25231"/>
                </a:lnTo>
                <a:lnTo>
                  <a:pt x="4568006" y="25970"/>
                </a:lnTo>
                <a:cubicBezTo>
                  <a:pt x="4580278" y="23866"/>
                  <a:pt x="4594878" y="14904"/>
                  <a:pt x="4595497" y="22958"/>
                </a:cubicBezTo>
                <a:lnTo>
                  <a:pt x="4608623" y="18108"/>
                </a:lnTo>
                <a:lnTo>
                  <a:pt x="4623942" y="22251"/>
                </a:lnTo>
                <a:cubicBezTo>
                  <a:pt x="4633227" y="23117"/>
                  <a:pt x="4655429" y="23973"/>
                  <a:pt x="4664336" y="23306"/>
                </a:cubicBezTo>
                <a:lnTo>
                  <a:pt x="4677385" y="18246"/>
                </a:lnTo>
                <a:lnTo>
                  <a:pt x="4698143" y="18036"/>
                </a:lnTo>
                <a:cubicBezTo>
                  <a:pt x="4710347" y="18931"/>
                  <a:pt x="4736189" y="22441"/>
                  <a:pt x="4750609" y="23611"/>
                </a:cubicBezTo>
                <a:cubicBezTo>
                  <a:pt x="4764270" y="27424"/>
                  <a:pt x="4774858" y="29782"/>
                  <a:pt x="4784658" y="25057"/>
                </a:cubicBezTo>
                <a:cubicBezTo>
                  <a:pt x="4804708" y="29613"/>
                  <a:pt x="4822811" y="48263"/>
                  <a:pt x="4847558" y="38726"/>
                </a:cubicBezTo>
                <a:cubicBezTo>
                  <a:pt x="4868304" y="42993"/>
                  <a:pt x="4867190" y="47939"/>
                  <a:pt x="4909134" y="50659"/>
                </a:cubicBezTo>
                <a:cubicBezTo>
                  <a:pt x="4945026" y="52455"/>
                  <a:pt x="5063406" y="54096"/>
                  <a:pt x="5099219" y="55050"/>
                </a:cubicBezTo>
                <a:cubicBezTo>
                  <a:pt x="5145195" y="57873"/>
                  <a:pt x="5163254" y="65473"/>
                  <a:pt x="5184992" y="67596"/>
                </a:cubicBezTo>
                <a:cubicBezTo>
                  <a:pt x="5206728" y="69720"/>
                  <a:pt x="5195578" y="65687"/>
                  <a:pt x="5229637" y="67789"/>
                </a:cubicBezTo>
                <a:cubicBezTo>
                  <a:pt x="5263695" y="69892"/>
                  <a:pt x="5345217" y="78854"/>
                  <a:pt x="5389346" y="80211"/>
                </a:cubicBezTo>
                <a:cubicBezTo>
                  <a:pt x="5425889" y="83191"/>
                  <a:pt x="5461943" y="84751"/>
                  <a:pt x="5494414" y="75926"/>
                </a:cubicBezTo>
                <a:lnTo>
                  <a:pt x="5528443" y="77206"/>
                </a:lnTo>
                <a:cubicBezTo>
                  <a:pt x="5582723" y="71370"/>
                  <a:pt x="5638917" y="68385"/>
                  <a:pt x="5684939" y="50269"/>
                </a:cubicBezTo>
                <a:cubicBezTo>
                  <a:pt x="5724389" y="45804"/>
                  <a:pt x="5737860" y="52916"/>
                  <a:pt x="5765146" y="50414"/>
                </a:cubicBezTo>
                <a:cubicBezTo>
                  <a:pt x="5792695" y="43060"/>
                  <a:pt x="5827352" y="38097"/>
                  <a:pt x="5848655" y="35257"/>
                </a:cubicBezTo>
                <a:lnTo>
                  <a:pt x="5930656" y="30131"/>
                </a:lnTo>
                <a:lnTo>
                  <a:pt x="6124150" y="31679"/>
                </a:lnTo>
                <a:cubicBezTo>
                  <a:pt x="6138131" y="22216"/>
                  <a:pt x="6167730" y="4075"/>
                  <a:pt x="6189199" y="588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avadinimas 1">
            <a:extLst>
              <a:ext uri="{FF2B5EF4-FFF2-40B4-BE49-F238E27FC236}">
                <a16:creationId xmlns:a16="http://schemas.microsoft.com/office/drawing/2014/main" id="{9B4D4367-45BA-E113-0F4B-EB56F90051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5060" y="243191"/>
            <a:ext cx="9681882" cy="1079771"/>
          </a:xfrm>
        </p:spPr>
        <p:txBody>
          <a:bodyPr anchor="b">
            <a:normAutofit/>
          </a:bodyPr>
          <a:lstStyle/>
          <a:p>
            <a:r>
              <a:rPr lang="lt-LT" sz="4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Akių mankšta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80D1D7B1-E0A0-7D0F-2A49-9F1DCAF058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01566" y="1566153"/>
            <a:ext cx="7072008" cy="1619100"/>
          </a:xfrm>
        </p:spPr>
        <p:txBody>
          <a:bodyPr anchor="t">
            <a:noAutofit/>
          </a:bodyPr>
          <a:lstStyle/>
          <a:p>
            <a:r>
              <a:rPr lang="lt-LT" sz="3200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Roboto" panose="02000000000000000000" pitchFamily="2" charset="0"/>
              </a:rPr>
              <a:t>7 geriausi pratimai regėjimo atkūrimui ir pagerinimui</a:t>
            </a:r>
          </a:p>
          <a:p>
            <a:endParaRPr lang="lt-LT" sz="3200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</a:endParaRPr>
          </a:p>
          <a:p>
            <a:endParaRPr lang="lt-LT" sz="3200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</a:endParaRPr>
          </a:p>
          <a:p>
            <a:endParaRPr lang="lt-LT" sz="2000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</a:endParaRPr>
          </a:p>
          <a:p>
            <a:endParaRPr lang="lt-LT" sz="2000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</a:endParaRPr>
          </a:p>
          <a:p>
            <a:r>
              <a:rPr lang="lt-LT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</a:rPr>
              <a:t>                                                                                                       </a:t>
            </a:r>
          </a:p>
          <a:p>
            <a:endParaRPr lang="lt-LT" sz="2000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</a:endParaRPr>
          </a:p>
          <a:p>
            <a:r>
              <a:rPr lang="lt-LT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</a:rPr>
              <a:t>                                                                                                                    Parengė Visuomenės sveikatos specialistė Margarita Kisielienė vykdanti sveikatos priežiūrą Vilniaus Žemynos progimnazijoje</a:t>
            </a:r>
            <a:endParaRPr lang="lt-LT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Paveikslėlis 4" descr="Paveikslėlis, kuriame yra animacija, Grafika, dizainas&#10;&#10;Automatiškai sugeneruotas aprašymas">
            <a:extLst>
              <a:ext uri="{FF2B5EF4-FFF2-40B4-BE49-F238E27FC236}">
                <a16:creationId xmlns:a16="http://schemas.microsoft.com/office/drawing/2014/main" id="{D00868E6-6AB5-B58A-07E4-92548AD4FA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5869" y="747273"/>
            <a:ext cx="8658445" cy="5255052"/>
          </a:xfrm>
          <a:prstGeom prst="rect">
            <a:avLst/>
          </a:prstGeom>
        </p:spPr>
      </p:pic>
      <p:pic>
        <p:nvPicPr>
          <p:cNvPr id="7" name="Paveikslėlis 6" descr="Paveikslėlis, kuriame yra Grafika, Šriftas, logotipas, grafinis dizainas&#10;&#10;Automatiškai sugeneruotas aprašymas">
            <a:extLst>
              <a:ext uri="{FF2B5EF4-FFF2-40B4-BE49-F238E27FC236}">
                <a16:creationId xmlns:a16="http://schemas.microsoft.com/office/drawing/2014/main" id="{D4AC9D16-FE77-A7AE-A0FD-8BB7391B9B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64" y="351114"/>
            <a:ext cx="1820068" cy="1457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0918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3430923-AA9E-77C3-E5F0-87657019C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-2247089"/>
            <a:ext cx="10515600" cy="10428051"/>
          </a:xfrm>
        </p:spPr>
        <p:txBody>
          <a:bodyPr>
            <a:normAutofit/>
          </a:bodyPr>
          <a:lstStyle/>
          <a:p>
            <a:r>
              <a:rPr lang="lt-LT" dirty="0"/>
              <a:t>                             </a:t>
            </a:r>
            <a:br>
              <a:rPr lang="lt-LT" dirty="0"/>
            </a:br>
            <a:br>
              <a:rPr lang="lt-LT" dirty="0"/>
            </a:br>
            <a:r>
              <a:rPr lang="lt-LT" dirty="0"/>
              <a:t>                          Saugokime akis!</a:t>
            </a:r>
            <a:br>
              <a:rPr lang="lt-LT" dirty="0"/>
            </a:br>
            <a:br>
              <a:rPr lang="lt-LT" dirty="0"/>
            </a:br>
            <a:br>
              <a:rPr lang="lt-LT" dirty="0"/>
            </a:br>
            <a:br>
              <a:rPr lang="lt-LT" dirty="0"/>
            </a:br>
            <a:br>
              <a:rPr lang="lt-LT" dirty="0"/>
            </a:br>
            <a:br>
              <a:rPr lang="lt-LT" dirty="0"/>
            </a:br>
            <a:r>
              <a:rPr lang="lt-LT" dirty="0"/>
              <a:t>                                                    </a:t>
            </a:r>
            <a:br>
              <a:rPr lang="lt-LT" dirty="0"/>
            </a:br>
            <a:br>
              <a:rPr lang="lt-LT" dirty="0"/>
            </a:br>
            <a:br>
              <a:rPr lang="lt-LT" dirty="0"/>
            </a:br>
            <a:r>
              <a:rPr lang="lt-LT" dirty="0"/>
              <a:t>                                                             </a:t>
            </a:r>
            <a:r>
              <a:rPr lang="lt-LT" sz="1200" dirty="0"/>
              <a:t>https://optometrija.lt/specialistai-pataria/pratimai-akims/</a:t>
            </a:r>
          </a:p>
        </p:txBody>
      </p:sp>
      <p:pic>
        <p:nvPicPr>
          <p:cNvPr id="4" name="Turinio vietos rezervavimo ženklas 3">
            <a:extLst>
              <a:ext uri="{FF2B5EF4-FFF2-40B4-BE49-F238E27FC236}">
                <a16:creationId xmlns:a16="http://schemas.microsoft.com/office/drawing/2014/main" id="{3121A89F-43AB-50A1-7BBE-D4ACC73199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306010" y="1995209"/>
            <a:ext cx="1173006" cy="971727"/>
          </a:xfrm>
          <a:prstGeom prst="rect">
            <a:avLst/>
          </a:prstGeom>
        </p:spPr>
      </p:pic>
      <p:pic>
        <p:nvPicPr>
          <p:cNvPr id="6" name="Paveikslėlis 5" descr="Paveikslėlis, kuriame yra animacija, Grafika, dizainas&#10;&#10;Automatiškai sugeneruotas aprašymas">
            <a:extLst>
              <a:ext uri="{FF2B5EF4-FFF2-40B4-BE49-F238E27FC236}">
                <a16:creationId xmlns:a16="http://schemas.microsoft.com/office/drawing/2014/main" id="{446B00AC-34BD-46DC-9A79-2174EC1040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186" y="379379"/>
            <a:ext cx="10906297" cy="7226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108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Pavadinimas 1">
            <a:extLst>
              <a:ext uri="{FF2B5EF4-FFF2-40B4-BE49-F238E27FC236}">
                <a16:creationId xmlns:a16="http://schemas.microsoft.com/office/drawing/2014/main" id="{DBB3DDEE-A790-2E60-55EB-631D6E061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280679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pt-BR" sz="3600" b="0" i="0">
                <a:solidFill>
                  <a:schemeClr val="tx2"/>
                </a:solidFill>
                <a:effectLst/>
                <a:latin typeface="Roboto" panose="02000000000000000000" pitchFamily="2" charset="0"/>
              </a:rPr>
              <a:t>1 pratimas. UŽUOLAIDĖLĖS</a:t>
            </a:r>
            <a:br>
              <a:rPr lang="pt-BR" sz="3600" b="0" i="0">
                <a:solidFill>
                  <a:schemeClr val="tx2"/>
                </a:solidFill>
                <a:effectLst/>
                <a:latin typeface="Roboto" panose="02000000000000000000" pitchFamily="2" charset="0"/>
              </a:rPr>
            </a:br>
            <a:endParaRPr lang="lt-LT" sz="3600">
              <a:solidFill>
                <a:schemeClr val="tx2"/>
              </a:solidFill>
            </a:endParaRPr>
          </a:p>
        </p:txBody>
      </p:sp>
      <p:grpSp>
        <p:nvGrpSpPr>
          <p:cNvPr id="24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3246B3ED-20C9-4A4B-CA19-69457BEF78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890979"/>
            <a:ext cx="9833548" cy="2693976"/>
          </a:xfrm>
        </p:spPr>
        <p:txBody>
          <a:bodyPr>
            <a:normAutofit/>
          </a:bodyPr>
          <a:lstStyle/>
          <a:p>
            <a:r>
              <a:rPr lang="pt-BR" sz="3200" b="0" i="0" dirty="0">
                <a:solidFill>
                  <a:schemeClr val="tx2"/>
                </a:solidFill>
                <a:effectLst/>
                <a:latin typeface="Roboto" panose="02000000000000000000" pitchFamily="2" charset="0"/>
              </a:rPr>
              <a:t>Greitai ir lengvai miksėkite 2 minutes. Padeda pagerinti kraujotaką</a:t>
            </a:r>
            <a:r>
              <a:rPr lang="pt-BR" sz="1800" b="0" i="0" dirty="0">
                <a:solidFill>
                  <a:schemeClr val="tx2"/>
                </a:solidFill>
                <a:effectLst/>
                <a:latin typeface="Roboto" panose="02000000000000000000" pitchFamily="2" charset="0"/>
              </a:rPr>
              <a:t>.</a:t>
            </a:r>
          </a:p>
          <a:p>
            <a:endParaRPr lang="lt-LT" sz="1800" dirty="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aveikslėlis 3" descr="Paveikslėlis, kuriame yra Grafika, Šriftas, logotipas, grafinis dizainas&#10;&#10;Automatiškai sugeneruotas aprašymas">
            <a:extLst>
              <a:ext uri="{FF2B5EF4-FFF2-40B4-BE49-F238E27FC236}">
                <a16:creationId xmlns:a16="http://schemas.microsoft.com/office/drawing/2014/main" id="{F97DC2C2-5F49-A6E2-7729-15C02217BE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64" y="351114"/>
            <a:ext cx="1820068" cy="1457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814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310D7F8-0872-CC62-EACB-7244AF795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2 pratimas. ŽIŪRIME PRO LANGĄ</a:t>
            </a:r>
            <a:br>
              <a:rPr lang="lt-LT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</a:b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C2A4DA97-E843-7540-6F3A-5AE96B933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69691"/>
            <a:ext cx="10515600" cy="4507272"/>
          </a:xfrm>
        </p:spPr>
        <p:txBody>
          <a:bodyPr/>
          <a:lstStyle/>
          <a:p>
            <a:pPr algn="l"/>
            <a:r>
              <a:rPr lang="lt-LT" sz="32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Iš plastilino padarome tašką ir prilipiname prie stiklo. Už lango pasirenkame tolimą objektą, keletą sekundžių žiūrime į tolį, po to žvilgsnį nukreipiame į tašką. Vėliau apkrovas galima padaryti sudėtingesnes – žvilgsnį nukreipti į keturis skirtingu atstumu nutolusius objektus.</a:t>
            </a:r>
          </a:p>
          <a:p>
            <a:endParaRPr lang="lt-LT" dirty="0"/>
          </a:p>
        </p:txBody>
      </p:sp>
      <p:pic>
        <p:nvPicPr>
          <p:cNvPr id="4" name="Paveikslėlis 3" descr="Paveikslėlis, kuriame yra Grafika, Šriftas, logotipas, grafinis dizainas&#10;&#10;Automatiškai sugeneruotas aprašymas">
            <a:extLst>
              <a:ext uri="{FF2B5EF4-FFF2-40B4-BE49-F238E27FC236}">
                <a16:creationId xmlns:a16="http://schemas.microsoft.com/office/drawing/2014/main" id="{A14CB4DA-9ECE-D90E-F127-28A8E0103C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64" y="5259998"/>
            <a:ext cx="1820068" cy="1457991"/>
          </a:xfrm>
          <a:prstGeom prst="rect">
            <a:avLst/>
          </a:prstGeom>
        </p:spPr>
      </p:pic>
      <p:pic>
        <p:nvPicPr>
          <p:cNvPr id="6" name="Paveikslėlis 5" descr="Paveikslėlis, kuriame yra animacija, Grafika, dizainas&#10;&#10;Automatiškai sugeneruotas aprašymas">
            <a:extLst>
              <a:ext uri="{FF2B5EF4-FFF2-40B4-BE49-F238E27FC236}">
                <a16:creationId xmlns:a16="http://schemas.microsoft.com/office/drawing/2014/main" id="{6417EB52-6BE4-6246-97DA-FD4F3CD15E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2963" y="3923327"/>
            <a:ext cx="4008128" cy="3160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08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D498004-890F-6DDC-2BD5-09DB600A7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3 pratimas. DIDELĖS AKYS</a:t>
            </a:r>
            <a:br>
              <a:rPr lang="lt-LT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</a:b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2C2AF747-8D9E-D343-A0B5-12720FB8C1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lt-LT" sz="32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Sėdime tiesiai. 5 sekundėms stipriai užmerkiame akis, po to jas plačiai atmerkiame. Kartojame 8-10 kartų. Stiprina vokų raumenis, gerina kraujotaką, skatina akių raumenų atsipalaidavimą.</a:t>
            </a:r>
          </a:p>
          <a:p>
            <a:endParaRPr lang="lt-LT" dirty="0"/>
          </a:p>
        </p:txBody>
      </p:sp>
      <p:pic>
        <p:nvPicPr>
          <p:cNvPr id="5" name="Paveikslėlis 4">
            <a:extLst>
              <a:ext uri="{FF2B5EF4-FFF2-40B4-BE49-F238E27FC236}">
                <a16:creationId xmlns:a16="http://schemas.microsoft.com/office/drawing/2014/main" id="{BFE9875E-6624-9793-E60E-8468BAF2E2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817" y="5235118"/>
            <a:ext cx="1816765" cy="1457070"/>
          </a:xfrm>
          <a:prstGeom prst="rect">
            <a:avLst/>
          </a:prstGeom>
        </p:spPr>
      </p:pic>
      <p:pic>
        <p:nvPicPr>
          <p:cNvPr id="7" name="Paveikslėlis 6" descr="Paveikslėlis, kuriame yra apskritimas, animacija, Grafika, dizainas&#10;&#10;Automatiškai sugeneruotas aprašymas">
            <a:extLst>
              <a:ext uri="{FF2B5EF4-FFF2-40B4-BE49-F238E27FC236}">
                <a16:creationId xmlns:a16="http://schemas.microsoft.com/office/drawing/2014/main" id="{FD2099E6-0476-ECC1-5198-84DB8788B5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6693" y="3609474"/>
            <a:ext cx="4593981" cy="2567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561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088BD3D-96D9-9A4E-15A4-87B7A89FB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4 pratimas. MASAŽAS</a:t>
            </a:r>
            <a:br>
              <a:rPr lang="lt-LT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</a:b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A1957F1D-D86C-0CB3-BF1A-9F13376881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lt-LT" sz="32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Trimis kiekvienos rankos pirštais švelniai paspauskite viršutinius vokus, po 1-2 sekundžių nuimkite pirštus nuo vokų. Pakartokite 3 kartus. Pagerina akies vidinių skysčių cirkuliaciją.</a:t>
            </a:r>
          </a:p>
          <a:p>
            <a:endParaRPr lang="lt-LT" dirty="0"/>
          </a:p>
        </p:txBody>
      </p:sp>
      <p:pic>
        <p:nvPicPr>
          <p:cNvPr id="4" name="Paveikslėlis 3" descr="Paveikslėlis, kuriame yra Grafika, Šriftas, logotipas, grafinis dizainas&#10;&#10;Automatiškai sugeneruotas aprašymas">
            <a:extLst>
              <a:ext uri="{FF2B5EF4-FFF2-40B4-BE49-F238E27FC236}">
                <a16:creationId xmlns:a16="http://schemas.microsoft.com/office/drawing/2014/main" id="{BC82EB8C-5299-7839-8D61-CD79BD53C7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490" y="5034884"/>
            <a:ext cx="1820068" cy="1457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923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E4073A9-8AE6-D51F-A1F6-F8285A3B5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5 pratimas. HIDROMASAŽAS</a:t>
            </a:r>
            <a:br>
              <a:rPr lang="lt-LT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</a:b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C355383D-7C65-3437-E688-8318F58D8F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lt-LT" sz="32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Du kartus per dieną, ryte ir vakare, apiplauname akis. Ryte – iš pradžių juntamai karštu vandeniu (neapsideginant!), po to šaltu. Prieš miegą viskas atvirkštine tvarka: apiplauname šaltu, po to karštu vandeniu.</a:t>
            </a:r>
          </a:p>
          <a:p>
            <a:endParaRPr lang="lt-LT" dirty="0"/>
          </a:p>
        </p:txBody>
      </p:sp>
      <p:pic>
        <p:nvPicPr>
          <p:cNvPr id="4" name="Paveikslėlis 3">
            <a:extLst>
              <a:ext uri="{FF2B5EF4-FFF2-40B4-BE49-F238E27FC236}">
                <a16:creationId xmlns:a16="http://schemas.microsoft.com/office/drawing/2014/main" id="{ABC815FD-BF11-4700-B971-F50364A9D6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817" y="5170949"/>
            <a:ext cx="1816765" cy="1457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45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FA212EAF-F862-2931-755B-CB3C461B3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6 pratimas. PIEŠIAME PAVEIKSLĖLĮ</a:t>
            </a:r>
            <a:br>
              <a:rPr lang="lt-LT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</a:b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7DCDAB59-78C3-0D34-69D7-DC1A35DA6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lt-LT" sz="3200" b="0" i="0" dirty="0">
              <a:solidFill>
                <a:srgbClr val="000000"/>
              </a:solidFill>
              <a:effectLst/>
              <a:latin typeface="Roboto" panose="02000000000000000000" pitchFamily="2" charset="0"/>
            </a:endParaRPr>
          </a:p>
          <a:p>
            <a:r>
              <a:rPr lang="lt-LT" sz="32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Pirmoji pagalba akims – užmerkite jas kelėtai minučių ir įsivaizduokite ką nors malonaus. Na, o jeigu patrinsite rankų delnus vieną į kitą ir, sukryžiavę pirštus kaktos viduryje, šiltais delnais uždengsite akis – poveikis bus labiau pastebimas.</a:t>
            </a:r>
            <a:endParaRPr lang="lt-LT" sz="3200" dirty="0"/>
          </a:p>
        </p:txBody>
      </p:sp>
      <p:pic>
        <p:nvPicPr>
          <p:cNvPr id="4" name="Paveikslėlis 3">
            <a:extLst>
              <a:ext uri="{FF2B5EF4-FFF2-40B4-BE49-F238E27FC236}">
                <a16:creationId xmlns:a16="http://schemas.microsoft.com/office/drawing/2014/main" id="{C2C675A7-C7FF-EFFD-7614-4B6A861151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027" y="5170949"/>
            <a:ext cx="1816765" cy="1457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88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01D2E9A-5BAB-4EB6-1702-C6FA5ECCE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7 pratimas. «ŠAUDOME AKIMIS“</a:t>
            </a:r>
            <a:br>
              <a:rPr lang="lt-LT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</a:br>
            <a:r>
              <a:rPr lang="lt-LT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(kaip paveikslėlyje)</a:t>
            </a: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97C7C28C-2176-670D-026E-F5CBE26AF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2" y="946484"/>
            <a:ext cx="11081082" cy="554639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lt-LT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7</a:t>
            </a:r>
          </a:p>
          <a:p>
            <a:pPr marL="0" indent="0">
              <a:buNone/>
            </a:pPr>
            <a:endParaRPr lang="lt-LT" dirty="0">
              <a:solidFill>
                <a:srgbClr val="000000"/>
              </a:solidFill>
              <a:latin typeface="Roboto" panose="02000000000000000000" pitchFamily="2" charset="0"/>
            </a:endParaRPr>
          </a:p>
          <a:p>
            <a:pPr marL="0" indent="0">
              <a:buNone/>
            </a:pPr>
            <a:endParaRPr lang="lt-LT" b="0" i="0" dirty="0">
              <a:solidFill>
                <a:srgbClr val="000000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endParaRPr lang="lt-LT" dirty="0">
              <a:solidFill>
                <a:srgbClr val="000000"/>
              </a:solidFill>
              <a:latin typeface="Roboto" panose="02000000000000000000" pitchFamily="2" charset="0"/>
            </a:endParaRPr>
          </a:p>
          <a:p>
            <a:pPr marL="0" indent="0">
              <a:buNone/>
            </a:pPr>
            <a:endParaRPr lang="lt-LT" sz="8600" b="0" i="0" dirty="0">
              <a:solidFill>
                <a:srgbClr val="000000"/>
              </a:solidFill>
              <a:effectLst/>
              <a:latin typeface="Roboto" panose="02000000000000000000" pitchFamily="2" charset="0"/>
            </a:endParaRPr>
          </a:p>
          <a:p>
            <a:r>
              <a:rPr lang="lt-LT" sz="86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Maksimalia amplitude žiūrime į aukštyn-žemyn.</a:t>
            </a:r>
          </a:p>
          <a:p>
            <a:pPr algn="l"/>
            <a:r>
              <a:rPr lang="lt-LT" sz="86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Sukame akimis ratus pagal laikrodžio rodyklę ir atvirkščiai.</a:t>
            </a:r>
          </a:p>
          <a:p>
            <a:pPr algn="l"/>
            <a:r>
              <a:rPr lang="lt-LT" sz="86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Akimis piešiame įstrižaines.</a:t>
            </a:r>
          </a:p>
          <a:p>
            <a:pPr algn="l"/>
            <a:r>
              <a:rPr lang="lt-LT" sz="86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Žvilgsniu piešiame kvadratą.</a:t>
            </a:r>
          </a:p>
          <a:p>
            <a:pPr algn="l"/>
            <a:r>
              <a:rPr lang="lt-LT" sz="86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Žvilgsnis juda lanku – išgaubtu ir įgaubtu.</a:t>
            </a:r>
          </a:p>
          <a:p>
            <a:pPr algn="l"/>
            <a:r>
              <a:rPr lang="lt-LT" sz="86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Žvilgsniu apvedame rombo kraštines.</a:t>
            </a:r>
          </a:p>
          <a:p>
            <a:pPr algn="l"/>
            <a:r>
              <a:rPr lang="lt-LT" sz="86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Akimis piešiame kaspinėlius.</a:t>
            </a:r>
          </a:p>
          <a:p>
            <a:pPr algn="l"/>
            <a:r>
              <a:rPr lang="lt-LT" sz="86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Piešiame raidę S – iš pradžių horizontalioje padėtyje,</a:t>
            </a:r>
          </a:p>
          <a:p>
            <a:pPr marL="0" indent="0" algn="l">
              <a:buNone/>
            </a:pPr>
            <a:r>
              <a:rPr lang="lt-LT" sz="86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  po to vertikalioje.</a:t>
            </a:r>
          </a:p>
          <a:p>
            <a:pPr algn="l"/>
            <a:r>
              <a:rPr lang="lt-LT" sz="86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Braižome akimis vertikalius lankus, iš pradžių</a:t>
            </a:r>
          </a:p>
          <a:p>
            <a:pPr marL="0" indent="0" algn="l">
              <a:buNone/>
            </a:pPr>
            <a:r>
              <a:rPr lang="lt-LT" sz="86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  pagal laikrodžio rodykl</a:t>
            </a:r>
            <a:r>
              <a:rPr lang="lt-LT" sz="8600" dirty="0">
                <a:solidFill>
                  <a:srgbClr val="000000"/>
                </a:solidFill>
                <a:latin typeface="Roboto" panose="02000000000000000000" pitchFamily="2" charset="0"/>
              </a:rPr>
              <a:t>ę</a:t>
            </a:r>
            <a:r>
              <a:rPr lang="lt-LT" sz="86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, po to – prieš.</a:t>
            </a:r>
          </a:p>
          <a:p>
            <a:pPr algn="l"/>
            <a:r>
              <a:rPr lang="lt-LT" sz="86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Perkeliame žvilgsnį kvadrato įstrižainėmis nuo vieno kampo prie kito.</a:t>
            </a:r>
          </a:p>
          <a:p>
            <a:pPr algn="l"/>
            <a:r>
              <a:rPr lang="lt-LT" sz="86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Priartinę pirštą prie nosies, suvedame akių vyzdžius link </a:t>
            </a:r>
            <a:r>
              <a:rPr lang="lt-LT" sz="8600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tarpnosės</a:t>
            </a:r>
            <a:r>
              <a:rPr lang="lt-LT" sz="86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.</a:t>
            </a:r>
          </a:p>
          <a:p>
            <a:pPr algn="l"/>
            <a:r>
              <a:rPr lang="lt-LT" sz="86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Dažnai </a:t>
            </a:r>
            <a:r>
              <a:rPr lang="lt-LT" sz="8600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dažnai</a:t>
            </a:r>
            <a:r>
              <a:rPr lang="lt-LT" sz="86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mirksime – kaip drugelis plasnoja sparneliais.</a:t>
            </a:r>
          </a:p>
          <a:p>
            <a:pPr marL="0" indent="0">
              <a:buNone/>
            </a:pPr>
            <a:endParaRPr lang="lt-LT" b="0" i="0" dirty="0">
              <a:solidFill>
                <a:srgbClr val="000000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endParaRPr lang="lt-LT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D0BED08-18D8-C89D-C1C0-E60F34DBF9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758" y="3172588"/>
            <a:ext cx="3525324" cy="2185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t-LT" altLang="lt-LT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t-LT" altLang="lt-LT" sz="1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        </a:t>
            </a:r>
            <a:endParaRPr kumimoji="0" lang="lt-LT" altLang="lt-L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8" name="Picture 4" descr="Archyvų nuotr.">
            <a:extLst>
              <a:ext uri="{FF2B5EF4-FFF2-40B4-BE49-F238E27FC236}">
                <a16:creationId xmlns:a16="http://schemas.microsoft.com/office/drawing/2014/main" id="{12C53FBE-C3DE-A4C5-716F-93D68EB5E0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2679" y="1121280"/>
            <a:ext cx="5063693" cy="4755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aveikslėlis 4">
            <a:extLst>
              <a:ext uri="{FF2B5EF4-FFF2-40B4-BE49-F238E27FC236}">
                <a16:creationId xmlns:a16="http://schemas.microsoft.com/office/drawing/2014/main" id="{B38DB693-223D-BF5A-5EC1-E82E158625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4515" y="81549"/>
            <a:ext cx="978569" cy="864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546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F2B69835-E855-724F-EF96-7625FC5EC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Dirbant kompiuteriu reikia atsiminti:</a:t>
            </a:r>
            <a:br>
              <a:rPr lang="lt-LT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</a:b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498F01AC-6707-25ED-6B3A-7363E05431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lt-LT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1. Po kiekvieno pratimo reikia minutę pasėdėti užsimerkus;</a:t>
            </a:r>
          </a:p>
          <a:p>
            <a:pPr algn="l"/>
            <a:r>
              <a:rPr lang="lt-LT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2. Akių mankšta dirbant kompiuteriu atliekama 2 kartus per dieną tuo pačiu metu;</a:t>
            </a:r>
          </a:p>
          <a:p>
            <a:pPr algn="l"/>
            <a:r>
              <a:rPr lang="lt-LT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3. Sekite judesius – amplitudė turi būti maksimali;</a:t>
            </a:r>
          </a:p>
          <a:p>
            <a:pPr algn="l"/>
            <a:r>
              <a:rPr lang="lt-LT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4. Jeigu kompiuteriu dirbate pastoviai, kas 40 minučių (blogiausiu atveju – kas valandą) darykite keleto minučių pertraukas.</a:t>
            </a:r>
          </a:p>
          <a:p>
            <a:endParaRPr lang="lt-LT" dirty="0"/>
          </a:p>
        </p:txBody>
      </p:sp>
      <p:pic>
        <p:nvPicPr>
          <p:cNvPr id="4" name="Paveikslėlis 3">
            <a:extLst>
              <a:ext uri="{FF2B5EF4-FFF2-40B4-BE49-F238E27FC236}">
                <a16:creationId xmlns:a16="http://schemas.microsoft.com/office/drawing/2014/main" id="{1B653C7D-3DCB-3605-4BDB-72D53306FA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5235118"/>
            <a:ext cx="1816765" cy="1457070"/>
          </a:xfrm>
          <a:prstGeom prst="rect">
            <a:avLst/>
          </a:prstGeom>
        </p:spPr>
      </p:pic>
      <p:pic>
        <p:nvPicPr>
          <p:cNvPr id="6" name="Paveikslėlis 5" descr="Paveikslėlis, kuriame yra Grafika, apskritimas, logotipas, iliustracija&#10;&#10;Automatiškai sugeneruotas aprašymas">
            <a:extLst>
              <a:ext uri="{FF2B5EF4-FFF2-40B4-BE49-F238E27FC236}">
                <a16:creationId xmlns:a16="http://schemas.microsoft.com/office/drawing/2014/main" id="{5B9FF72E-5D6D-BD3A-C7B5-9A4A227483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572" y="5235118"/>
            <a:ext cx="2404877" cy="1167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442374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458</Words>
  <Application>Microsoft Office PowerPoint</Application>
  <PresentationFormat>Plačiaekranė</PresentationFormat>
  <Paragraphs>51</Paragraphs>
  <Slides>10</Slides>
  <Notes>1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Roboto</vt:lpstr>
      <vt:lpstr>„Office“ tema</vt:lpstr>
      <vt:lpstr>Akių mankšta</vt:lpstr>
      <vt:lpstr>1 pratimas. UŽUOLAIDĖLĖS </vt:lpstr>
      <vt:lpstr>2 pratimas. ŽIŪRIME PRO LANGĄ </vt:lpstr>
      <vt:lpstr>3 pratimas. DIDELĖS AKYS </vt:lpstr>
      <vt:lpstr>4 pratimas. MASAŽAS </vt:lpstr>
      <vt:lpstr>5 pratimas. HIDROMASAŽAS </vt:lpstr>
      <vt:lpstr>6 pratimas. PIEŠIAME PAVEIKSLĖLĮ </vt:lpstr>
      <vt:lpstr>7 pratimas. «ŠAUDOME AKIMIS“  (kaip paveikslėlyje)</vt:lpstr>
      <vt:lpstr>Dirbant kompiuteriu reikia atsiminti: </vt:lpstr>
      <vt:lpstr>                                                         Saugokime akis!                                                                                                                          https://optometrija.lt/specialistai-pataria/pratimai-akims/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Margarita Kisielienė</dc:creator>
  <cp:lastModifiedBy>Margarita Kisielienė</cp:lastModifiedBy>
  <cp:revision>4</cp:revision>
  <dcterms:created xsi:type="dcterms:W3CDTF">2024-10-21T12:28:50Z</dcterms:created>
  <dcterms:modified xsi:type="dcterms:W3CDTF">2024-12-09T10:47:28Z</dcterms:modified>
</cp:coreProperties>
</file>