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814F5-13FE-49C4-A919-9BC16C27B66F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6C411-941B-40DF-AA69-F0CC6447102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74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6C411-941B-40DF-AA69-F0CC64471024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164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6F963CE-8CE7-B709-32B9-069578FF0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E52E4872-1C6A-8316-A6B2-5E8115E63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EE5DC3D-26CD-7C81-1255-D3092A5C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EFC0910-311E-CF96-9B3A-1CEED891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2056BFE-5A18-4627-DF64-8AC5B954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197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8CAD65E-9CBE-8739-8216-DB872DF1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7C6E72FF-413E-2590-43DD-1A5F0E99D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0682AC9-5060-34F1-D441-442E0336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FB31C08-8C90-E272-62D3-54183232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37C0086-2737-69B6-2481-DF7960CB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923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2C89EB86-696E-21EE-BE3D-D0084D645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B16EBE07-4171-E9DE-F483-F726A98DB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CA77599-97EF-090E-2BAD-C5D52E26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D9FACAA-A11B-5E88-13AB-A20A01C4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8C35303-07F2-05A7-3BD8-5E445607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35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A43975-EDD5-6726-B5D3-8D31129E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8097D38-3D54-3974-6494-5D13C355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A237F67-611D-CEC4-B9DB-89F01BAC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2B1E8A3-F3DE-9D8E-9E90-D708F15B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92C11FC6-3255-0267-0CA8-CFDBB32F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63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53BB5A6-E4CB-BC4B-1A1E-8A0244BF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00619F1-2E5C-39A4-CC31-A9E2BE0A6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881E347-311D-8B71-4B09-EC3B331B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9FBA141-49A6-FCD2-F9A7-AE705814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EBE5FC7-E169-28C2-9BB5-1E097864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149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34BA109-20F7-765A-C28D-9BBBD164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280D50F-32FD-5637-FF44-7FCEECF3F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2BDB2FA-27DC-29BA-9353-100A9061B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286678E-C66D-D2DC-0DE5-26CC6899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1A965F22-587A-2257-22B0-55F3D055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5634CFB-CC06-0C4F-F513-D4535FC8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732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0CB13F-6544-8CAD-621D-F4F0D989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DB3FD5F-7EE6-3137-AC31-867A7BB26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F3205E54-505D-00D3-BD27-D8598B202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9D152066-31FB-2F6C-1A67-5A6298CA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2A2FD455-BDB8-E6A1-52A8-4BFC10989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1C69F6E2-ACD5-EC0A-8920-8E5FAA9A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1A6D759-C5C1-B9E6-8392-F93437ED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E99F5CEA-A2D9-60F2-4180-B2AD1052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46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5BA22F0-BADD-20C6-9653-33A90639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2E90151B-B51C-2D02-177E-9D1A7894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84FFBEDE-5292-2415-B7D4-78DC7943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EFF89EE2-C5D2-7A53-4B49-1AE4A8BC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9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1277B6FB-E1BF-A5DA-7300-E94A3AED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F6234C90-EF47-8630-9302-EBC82473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CBCBC1DD-ACC6-731D-B4C0-B056BB79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85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704001E-04F8-E250-F227-BEF527D6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AFAD4DD-AB68-853F-3C2F-87FE99241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9630D3E8-F59E-AB51-4765-FC091FAB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6A0ADAAA-A307-8D6D-BD30-8D0245E5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9635083-F59C-0BA1-6865-83388BB2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82C3CF8-5F5A-A087-1107-C5680746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001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153FB4C-35F0-ECA4-DD2F-25885C3F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707375CB-7F07-9950-B46B-80C24D07E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6AC854B-BAE9-35D7-7CB8-8FA47B61A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111DBA6D-9AE6-032B-955D-FBA61045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8B9BF3E-AE0B-02FC-9343-FFBAD23F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C30FD1B-B2E5-E062-3C3A-76DCB4E4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835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C2BC623-43FF-7C2F-BC69-3DF5C3E59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DB02367C-B97C-24F6-122F-CF1BEDD99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A4E4026-817E-0329-C55C-057B91AD4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DF5D7E-C8C3-4927-83A6-D49878739033}" type="datetimeFigureOut">
              <a:rPr lang="lt-LT" smtClean="0"/>
              <a:t>2024-12-09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0DBFD3D-7D21-9457-3478-499FC6E07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6C06FB4-DA01-3810-882C-91D429A83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BF4583-C8F7-47C0-B675-314E4BCE97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710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9B4D4367-45BA-E113-0F4B-EB56F9005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243191"/>
            <a:ext cx="9681882" cy="1079771"/>
          </a:xfrm>
        </p:spPr>
        <p:txBody>
          <a:bodyPr anchor="b">
            <a:normAutofit/>
          </a:bodyPr>
          <a:lstStyle/>
          <a:p>
            <a:r>
              <a:rPr lang="lt-L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Akių mankšta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0D1D7B1-E0A0-7D0F-2A49-9F1DCAF05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1566" y="1566153"/>
            <a:ext cx="7072008" cy="1619100"/>
          </a:xfrm>
        </p:spPr>
        <p:txBody>
          <a:bodyPr anchor="t">
            <a:noAutofit/>
          </a:bodyPr>
          <a:lstStyle/>
          <a:p>
            <a:r>
              <a:rPr lang="lt-LT" sz="32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7 geriausi pratimai regėjimo atkūrimui ir pagerinimui</a:t>
            </a:r>
          </a:p>
          <a:p>
            <a:endParaRPr lang="lt-LT" sz="3200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</a:endParaRPr>
          </a:p>
          <a:p>
            <a:endParaRPr lang="lt-LT" sz="3200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</a:endParaRPr>
          </a:p>
          <a:p>
            <a:endParaRPr lang="lt-LT" sz="2000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</a:endParaRPr>
          </a:p>
          <a:p>
            <a:endParaRPr lang="lt-LT" sz="2000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</a:endParaRPr>
          </a:p>
          <a:p>
            <a:r>
              <a:rPr lang="lt-L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</a:rPr>
              <a:t>                                                                                                       </a:t>
            </a:r>
          </a:p>
          <a:p>
            <a:endParaRPr lang="lt-LT" sz="2000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</a:endParaRPr>
          </a:p>
          <a:p>
            <a:r>
              <a:rPr lang="lt-L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</a:rPr>
              <a:t>                                                                                                                    Parengė Visuomenės sveikatos specialistė Margarita Kisielienė vykdanti sveikatos priežiūrą Vilniaus Žemynos progimnazijoje</a:t>
            </a:r>
            <a:endParaRPr lang="lt-LT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aveikslėlis 4" descr="Paveikslėlis, kuriame yra animacija, Grafika, dizainas&#10;&#10;Automatiškai sugeneruotas aprašymas">
            <a:extLst>
              <a:ext uri="{FF2B5EF4-FFF2-40B4-BE49-F238E27FC236}">
                <a16:creationId xmlns:a16="http://schemas.microsoft.com/office/drawing/2014/main" id="{D00868E6-6AB5-B58A-07E4-92548AD4F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869" y="747273"/>
            <a:ext cx="8658445" cy="5255052"/>
          </a:xfrm>
          <a:prstGeom prst="rect">
            <a:avLst/>
          </a:prstGeom>
        </p:spPr>
      </p:pic>
      <p:pic>
        <p:nvPicPr>
          <p:cNvPr id="7" name="Paveikslėlis 6" descr="Paveikslėlis, kuriame yra Grafika, Šriftas, logotipas, grafinis dizainas&#10;&#10;Automatiškai sugeneruotas aprašymas">
            <a:extLst>
              <a:ext uri="{FF2B5EF4-FFF2-40B4-BE49-F238E27FC236}">
                <a16:creationId xmlns:a16="http://schemas.microsoft.com/office/drawing/2014/main" id="{D4AC9D16-FE77-A7AE-A0FD-8BB7391B9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64" y="351114"/>
            <a:ext cx="1820068" cy="14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1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430923-AA9E-77C3-E5F0-87657019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2247089"/>
            <a:ext cx="10515600" cy="10428051"/>
          </a:xfrm>
        </p:spPr>
        <p:txBody>
          <a:bodyPr>
            <a:normAutofit/>
          </a:bodyPr>
          <a:lstStyle/>
          <a:p>
            <a:r>
              <a:rPr lang="lt-LT" dirty="0"/>
              <a:t>                             </a:t>
            </a:r>
            <a:br>
              <a:rPr lang="lt-LT" dirty="0"/>
            </a:br>
            <a:br>
              <a:rPr lang="lt-LT" dirty="0"/>
            </a:br>
            <a:r>
              <a:rPr lang="lt-LT" dirty="0"/>
              <a:t>                          Saugokime akis!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r>
              <a:rPr lang="lt-LT" dirty="0"/>
              <a:t>                                                    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r>
              <a:rPr lang="lt-LT" dirty="0"/>
              <a:t>                                                             </a:t>
            </a:r>
            <a:r>
              <a:rPr lang="lt-LT" sz="1200" dirty="0"/>
              <a:t>https://optometrija.lt/specialistai-pataria/pratimai-akims/</a:t>
            </a:r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3121A89F-43AB-50A1-7BBE-D4ACC7319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06010" y="1995209"/>
            <a:ext cx="1173006" cy="971727"/>
          </a:xfrm>
          <a:prstGeom prst="rect">
            <a:avLst/>
          </a:prstGeom>
        </p:spPr>
      </p:pic>
      <p:pic>
        <p:nvPicPr>
          <p:cNvPr id="6" name="Paveikslėlis 5" descr="Paveikslėlis, kuriame yra animacija, Grafika, dizainas&#10;&#10;Automatiškai sugeneruotas aprašymas">
            <a:extLst>
              <a:ext uri="{FF2B5EF4-FFF2-40B4-BE49-F238E27FC236}">
                <a16:creationId xmlns:a16="http://schemas.microsoft.com/office/drawing/2014/main" id="{446B00AC-34BD-46DC-9A79-2174EC104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6" y="379379"/>
            <a:ext cx="10906297" cy="722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0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DBB3DDEE-A790-2E60-55EB-631D6E06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pt-BR" sz="3600" b="0" i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1 pratimas. UŽUOLAIDĖLĖS</a:t>
            </a:r>
            <a:br>
              <a:rPr lang="pt-BR" sz="3600" b="0" i="0">
                <a:solidFill>
                  <a:schemeClr val="tx2"/>
                </a:solidFill>
                <a:effectLst/>
                <a:latin typeface="Roboto" panose="02000000000000000000" pitchFamily="2" charset="0"/>
              </a:rPr>
            </a:br>
            <a:endParaRPr lang="lt-LT" sz="3600">
              <a:solidFill>
                <a:schemeClr val="tx2"/>
              </a:solidFill>
            </a:endParaRP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246B3ED-20C9-4A4B-CA19-69457BEF7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pt-BR" sz="32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Greitai ir lengvai miksėkite 2 minutes. Padeda pagerinti kraujotaką</a:t>
            </a:r>
            <a:r>
              <a:rPr lang="pt-BR" sz="18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lt-LT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aveikslėlis 3" descr="Paveikslėlis, kuriame yra Grafika, Šriftas, logotipas, grafinis dizainas&#10;&#10;Automatiškai sugeneruotas aprašymas">
            <a:extLst>
              <a:ext uri="{FF2B5EF4-FFF2-40B4-BE49-F238E27FC236}">
                <a16:creationId xmlns:a16="http://schemas.microsoft.com/office/drawing/2014/main" id="{F97DC2C2-5F49-A6E2-7729-15C02217B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64" y="351114"/>
            <a:ext cx="1820068" cy="14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1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310D7F8-0872-CC62-EACB-7244AF79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2 pratimas. ŽIŪRIME PRO LANGĄ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2A4DA97-E843-7540-6F3A-5AE96B93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691"/>
            <a:ext cx="10515600" cy="4507272"/>
          </a:xfrm>
        </p:spPr>
        <p:txBody>
          <a:bodyPr/>
          <a:lstStyle/>
          <a:p>
            <a:pPr algn="l"/>
            <a:r>
              <a:rPr lang="lt-LT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Iš plastilino padarome tašką ir prilipiname prie stiklo. Už lango pasirenkame tolimą objektą, keletą sekundžių žiūrime į tolį, po to žvilgsnį nukreipiame į tašką. Vėliau apkrovas galima padaryti sudėtingesnes – žvilgsnį nukreipti į keturis skirtingu atstumu nutolusius objektus.</a:t>
            </a:r>
          </a:p>
          <a:p>
            <a:endParaRPr lang="lt-LT" dirty="0"/>
          </a:p>
        </p:txBody>
      </p:sp>
      <p:pic>
        <p:nvPicPr>
          <p:cNvPr id="4" name="Paveikslėlis 3" descr="Paveikslėlis, kuriame yra Grafika, Šriftas, logotipas, grafinis dizainas&#10;&#10;Automatiškai sugeneruotas aprašymas">
            <a:extLst>
              <a:ext uri="{FF2B5EF4-FFF2-40B4-BE49-F238E27FC236}">
                <a16:creationId xmlns:a16="http://schemas.microsoft.com/office/drawing/2014/main" id="{A14CB4DA-9ECE-D90E-F127-28A8E0103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64" y="5259998"/>
            <a:ext cx="1820068" cy="1457991"/>
          </a:xfrm>
          <a:prstGeom prst="rect">
            <a:avLst/>
          </a:prstGeom>
        </p:spPr>
      </p:pic>
      <p:pic>
        <p:nvPicPr>
          <p:cNvPr id="6" name="Paveikslėlis 5" descr="Paveikslėlis, kuriame yra animacija, Grafika, dizainas&#10;&#10;Automatiškai sugeneruotas aprašymas">
            <a:extLst>
              <a:ext uri="{FF2B5EF4-FFF2-40B4-BE49-F238E27FC236}">
                <a16:creationId xmlns:a16="http://schemas.microsoft.com/office/drawing/2014/main" id="{6417EB52-6BE4-6246-97DA-FD4F3CD15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963" y="3923327"/>
            <a:ext cx="4008128" cy="316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498004-890F-6DDC-2BD5-09DB600A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3 pratimas. DIDELĖS AKYS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C2AF747-8D9E-D343-A0B5-12720FB8C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lt-LT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Sėdime tiesiai. 5 sekundėms stipriai užmerkiame akis, po to jas plačiai atmerkiame. Kartojame 8-10 kartų. Stiprina vokų raumenis, gerina kraujotaką, skatina akių raumenų atsipalaidavimą.</a:t>
            </a:r>
          </a:p>
          <a:p>
            <a:endParaRPr lang="lt-LT" dirty="0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BFE9875E-6624-9793-E60E-8468BAF2E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17" y="5235118"/>
            <a:ext cx="1816765" cy="1457070"/>
          </a:xfrm>
          <a:prstGeom prst="rect">
            <a:avLst/>
          </a:prstGeom>
        </p:spPr>
      </p:pic>
      <p:pic>
        <p:nvPicPr>
          <p:cNvPr id="7" name="Paveikslėlis 6" descr="Paveikslėlis, kuriame yra apskritimas, animacija, Grafika, dizainas&#10;&#10;Automatiškai sugeneruotas aprašymas">
            <a:extLst>
              <a:ext uri="{FF2B5EF4-FFF2-40B4-BE49-F238E27FC236}">
                <a16:creationId xmlns:a16="http://schemas.microsoft.com/office/drawing/2014/main" id="{FD2099E6-0476-ECC1-5198-84DB8788B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693" y="3609474"/>
            <a:ext cx="4593981" cy="256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6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088BD3D-96D9-9A4E-15A4-87B7A89F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4 pratimas. MASAŽAS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1957F1D-D86C-0CB3-BF1A-9F133768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lt-LT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Trimis kiekvienos rankos pirštais švelniai paspauskite viršutinius vokus, po 1-2 sekundžių nuimkite pirštus nuo vokų. Pakartokite 3 kartus. Pagerina akies vidinių skysčių cirkuliaciją.</a:t>
            </a:r>
          </a:p>
          <a:p>
            <a:endParaRPr lang="lt-LT" dirty="0"/>
          </a:p>
        </p:txBody>
      </p:sp>
      <p:pic>
        <p:nvPicPr>
          <p:cNvPr id="4" name="Paveikslėlis 3" descr="Paveikslėlis, kuriame yra Grafika, Šriftas, logotipas, grafinis dizainas&#10;&#10;Automatiškai sugeneruotas aprašymas">
            <a:extLst>
              <a:ext uri="{FF2B5EF4-FFF2-40B4-BE49-F238E27FC236}">
                <a16:creationId xmlns:a16="http://schemas.microsoft.com/office/drawing/2014/main" id="{BC82EB8C-5299-7839-8D61-CD79BD53C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90" y="5034884"/>
            <a:ext cx="1820068" cy="14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2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E4073A9-8AE6-D51F-A1F6-F8285A3B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5 pratimas. HIDROMASAŽAS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355383D-7C65-3437-E688-8318F58D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lt-LT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Du kartus per dieną, ryte ir vakare, apiplauname akis. Ryte – iš pradžių juntamai karštu vandeniu (neapsideginant!), po to šaltu. Prieš miegą viskas atvirkštine tvarka: apiplauname šaltu, po to karštu vandeniu.</a:t>
            </a:r>
          </a:p>
          <a:p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ABC815FD-BF11-4700-B971-F50364A9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17" y="5170949"/>
            <a:ext cx="1816765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A212EAF-F862-2931-755B-CB3C461B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6 pratimas. PIEŠIAME PAVEIKSLĖLĮ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DCDAB59-78C3-0D34-69D7-DC1A35DA6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32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r>
              <a:rPr lang="lt-LT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Pirmoji pagalba akims – užmerkite jas kelėtai minučių ir įsivaizduokite ką nors malonaus. Na, o jeigu patrinsite rankų delnus vieną į kitą ir, sukryžiavę pirštus kaktos viduryje, šiltais delnais uždengsite akis – poveikis bus labiau pastebimas.</a:t>
            </a:r>
            <a:endParaRPr lang="lt-LT" sz="3200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C2C675A7-C7FF-EFFD-7614-4B6A86115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27" y="5170949"/>
            <a:ext cx="1816765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8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01D2E9A-5BAB-4EB6-1702-C6FA5ECC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7 pratimas. «ŠAUDOME AKIMIS“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(kaip paveikslėlyje)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7C7C28C-2176-670D-026E-F5CBE26A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946484"/>
            <a:ext cx="11081082" cy="5546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7</a:t>
            </a:r>
          </a:p>
          <a:p>
            <a:pPr marL="0" indent="0">
              <a:buNone/>
            </a:pPr>
            <a:endParaRPr lang="lt-LT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lt-LT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lt-LT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lt-LT" sz="8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Maksimalia amplitude žiūrime į aukštyn-žemyn.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Sukame akimis ratus pagal laikrodžio rodyklę ir atvirkščiai.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Akimis piešiame įstrižaines.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Žvilgsniu piešiame kvadratą.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Žvilgsnis juda lanku – išgaubtu ir įgaubtu.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Žvilgsniu apvedame rombo kraštines.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Akimis piešiame kaspinėlius.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Piešiame raidę S – iš pradžių horizontalioje padėtyje,</a:t>
            </a:r>
          </a:p>
          <a:p>
            <a:pPr marL="0" indent="0" algn="l">
              <a:buNone/>
            </a:pPr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  po to vertikalioje.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Braižome akimis vertikalius lankus, iš pradžių</a:t>
            </a:r>
          </a:p>
          <a:p>
            <a:pPr marL="0" indent="0" algn="l">
              <a:buNone/>
            </a:pPr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  pagal laikrodžio rodykl</a:t>
            </a:r>
            <a:r>
              <a:rPr lang="lt-LT" sz="8600" dirty="0">
                <a:solidFill>
                  <a:srgbClr val="000000"/>
                </a:solidFill>
                <a:latin typeface="Roboto" panose="02000000000000000000" pitchFamily="2" charset="0"/>
              </a:rPr>
              <a:t>ę</a:t>
            </a:r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po to – prieš.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Perkeliame žvilgsnį kvadrato įstrižainėmis nuo vieno kampo prie kito.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Priartinę pirštą prie nosies, suvedame akių vyzdžius link </a:t>
            </a:r>
            <a:r>
              <a:rPr lang="lt-LT" sz="8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tarpnosės</a:t>
            </a:r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Dažnai </a:t>
            </a:r>
            <a:r>
              <a:rPr lang="lt-LT" sz="8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dažnai</a:t>
            </a:r>
            <a:r>
              <a:rPr lang="lt-LT" sz="8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mirksime – kaip drugelis plasnoja sparneliais.</a:t>
            </a:r>
          </a:p>
          <a:p>
            <a:pPr marL="0" indent="0">
              <a:buNone/>
            </a:pPr>
            <a:endParaRPr lang="lt-LT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D0BED08-18D8-C89D-C1C0-E60F34DBF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758" y="3172588"/>
            <a:ext cx="3525324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altLang="lt-L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endParaRPr kumimoji="0" lang="lt-LT" altLang="lt-L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Archyvų nuotr.">
            <a:extLst>
              <a:ext uri="{FF2B5EF4-FFF2-40B4-BE49-F238E27FC236}">
                <a16:creationId xmlns:a16="http://schemas.microsoft.com/office/drawing/2014/main" id="{12C53FBE-C3DE-A4C5-716F-93D68EB5E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679" y="1121280"/>
            <a:ext cx="5063693" cy="4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B38DB693-223D-BF5A-5EC1-E82E15862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515" y="81549"/>
            <a:ext cx="978569" cy="86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4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2B69835-E855-724F-EF96-7625FC5E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Dirbant kompiuteriu reikia atsiminti:</a:t>
            </a:r>
            <a:b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98F01AC-6707-25ED-6B3A-7363E0543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1. Po kiekvieno pratimo reikia minutę pasėdėti užsimerkus;</a:t>
            </a:r>
          </a:p>
          <a:p>
            <a:pPr algn="l"/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2. Akių mankšta dirbant kompiuteriu atliekama 2 kartus per dieną tuo pačiu metu;</a:t>
            </a:r>
          </a:p>
          <a:p>
            <a:pPr algn="l"/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3. Sekite judesius – amplitudė turi būti maksimali;</a:t>
            </a:r>
          </a:p>
          <a:p>
            <a:pPr algn="l"/>
            <a:r>
              <a:rPr lang="lt-LT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4. Jeigu kompiuteriu dirbate pastoviai, kas 40 minučių (blogiausiu atveju – kas valandą) darykite keleto minučių pertraukas.</a:t>
            </a:r>
          </a:p>
          <a:p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1B653C7D-3DCB-3605-4BDB-72D53306F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235118"/>
            <a:ext cx="1816765" cy="1457070"/>
          </a:xfrm>
          <a:prstGeom prst="rect">
            <a:avLst/>
          </a:prstGeom>
        </p:spPr>
      </p:pic>
      <p:pic>
        <p:nvPicPr>
          <p:cNvPr id="6" name="Paveikslėlis 5" descr="Paveikslėlis, kuriame yra Grafika, apskritimas, logotipas, iliustracija&#10;&#10;Automatiškai sugeneruotas aprašymas">
            <a:extLst>
              <a:ext uri="{FF2B5EF4-FFF2-40B4-BE49-F238E27FC236}">
                <a16:creationId xmlns:a16="http://schemas.microsoft.com/office/drawing/2014/main" id="{5B9FF72E-5D6D-BD3A-C7B5-9A4A22748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572" y="5235118"/>
            <a:ext cx="2404877" cy="116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4237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458</Words>
  <Application>Microsoft Office PowerPoint</Application>
  <PresentationFormat>Plačiaekranė</PresentationFormat>
  <Paragraphs>51</Paragraphs>
  <Slides>10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Roboto</vt:lpstr>
      <vt:lpstr>„Office“ tema</vt:lpstr>
      <vt:lpstr>Akių mankšta</vt:lpstr>
      <vt:lpstr>1 pratimas. UŽUOLAIDĖLĖS </vt:lpstr>
      <vt:lpstr>2 pratimas. ŽIŪRIME PRO LANGĄ </vt:lpstr>
      <vt:lpstr>3 pratimas. DIDELĖS AKYS </vt:lpstr>
      <vt:lpstr>4 pratimas. MASAŽAS </vt:lpstr>
      <vt:lpstr>5 pratimas. HIDROMASAŽAS </vt:lpstr>
      <vt:lpstr>6 pratimas. PIEŠIAME PAVEIKSLĖLĮ </vt:lpstr>
      <vt:lpstr>7 pratimas. «ŠAUDOME AKIMIS“  (kaip paveikslėlyje)</vt:lpstr>
      <vt:lpstr>Dirbant kompiuteriu reikia atsiminti: </vt:lpstr>
      <vt:lpstr>                                                         Saugokime akis!                                                                                                                          https://optometrija.lt/specialistai-pataria/pratimai-akims/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Margarita Kisielienė</dc:creator>
  <cp:lastModifiedBy>Margarita Kisielienė</cp:lastModifiedBy>
  <cp:revision>4</cp:revision>
  <dcterms:created xsi:type="dcterms:W3CDTF">2024-10-21T12:28:50Z</dcterms:created>
  <dcterms:modified xsi:type="dcterms:W3CDTF">2024-12-09T10:47:28Z</dcterms:modified>
</cp:coreProperties>
</file>