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61" r:id="rId7"/>
    <p:sldId id="276" r:id="rId8"/>
    <p:sldId id="282" r:id="rId9"/>
    <p:sldId id="281" r:id="rId10"/>
    <p:sldId id="283" r:id="rId11"/>
    <p:sldId id="284" r:id="rId12"/>
    <p:sldId id="277" r:id="rId13"/>
    <p:sldId id="278" r:id="rId14"/>
    <p:sldId id="273" r:id="rId15"/>
    <p:sldId id="280" r:id="rId16"/>
    <p:sldId id="274" r:id="rId17"/>
  </p:sldIdLst>
  <p:sldSz cx="12192000" cy="6858000"/>
  <p:notesSz cx="6797675" cy="987266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22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B3E96-B38A-492A-B924-4C45F65B2B8F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B81DFCE-A6C5-4B14-9875-7455D2C28470}">
      <dgm:prSet/>
      <dgm:spPr/>
      <dgm:t>
        <a:bodyPr/>
        <a:lstStyle/>
        <a:p>
          <a:r>
            <a:rPr lang="lt-LT" dirty="0"/>
            <a:t>                                                                               2023              2022</a:t>
          </a:r>
          <a:endParaRPr lang="en-US" dirty="0"/>
        </a:p>
      </dgm:t>
    </dgm:pt>
    <dgm:pt modelId="{2ACEEBC9-0049-4E7F-BA80-EF3B7800E399}" type="parTrans" cxnId="{90938788-2677-4121-BCEF-63E289E21252}">
      <dgm:prSet/>
      <dgm:spPr/>
      <dgm:t>
        <a:bodyPr/>
        <a:lstStyle/>
        <a:p>
          <a:endParaRPr lang="en-US"/>
        </a:p>
      </dgm:t>
    </dgm:pt>
    <dgm:pt modelId="{D989792F-9D87-46B3-8B18-731E82EB54D7}" type="sibTrans" cxnId="{90938788-2677-4121-BCEF-63E289E21252}">
      <dgm:prSet/>
      <dgm:spPr/>
      <dgm:t>
        <a:bodyPr/>
        <a:lstStyle/>
        <a:p>
          <a:endParaRPr lang="en-US"/>
        </a:p>
      </dgm:t>
    </dgm:pt>
    <dgm:pt modelId="{74DF9B45-FCEF-4796-B1C2-3EF33888CA6F}">
      <dgm:prSet/>
      <dgm:spPr/>
      <dgm:t>
        <a:bodyPr/>
        <a:lstStyle/>
        <a:p>
          <a:r>
            <a:rPr lang="lt-LT" dirty="0"/>
            <a:t>Mokinių, turinčių per mažą svorį, dalis            115              112</a:t>
          </a:r>
          <a:endParaRPr lang="en-US" dirty="0"/>
        </a:p>
      </dgm:t>
    </dgm:pt>
    <dgm:pt modelId="{BC16F509-D4EF-46F3-862F-9C72A1A164C6}" type="parTrans" cxnId="{8846074B-DCA7-4191-965C-A4AEE587199C}">
      <dgm:prSet/>
      <dgm:spPr/>
      <dgm:t>
        <a:bodyPr/>
        <a:lstStyle/>
        <a:p>
          <a:endParaRPr lang="en-US"/>
        </a:p>
      </dgm:t>
    </dgm:pt>
    <dgm:pt modelId="{A4E8894A-2C9D-4521-9A9D-799FB88938BB}" type="sibTrans" cxnId="{8846074B-DCA7-4191-965C-A4AEE587199C}">
      <dgm:prSet/>
      <dgm:spPr/>
      <dgm:t>
        <a:bodyPr/>
        <a:lstStyle/>
        <a:p>
          <a:endParaRPr lang="en-US"/>
        </a:p>
      </dgm:t>
    </dgm:pt>
    <dgm:pt modelId="{0D277BC9-626E-4406-B542-4047AB88A228}">
      <dgm:prSet/>
      <dgm:spPr/>
      <dgm:t>
        <a:bodyPr/>
        <a:lstStyle/>
        <a:p>
          <a:r>
            <a:rPr lang="lt-LT" dirty="0"/>
            <a:t>Mokinių, turinčių normalų svorį, dalis              765                756                           </a:t>
          </a:r>
          <a:endParaRPr lang="en-US" dirty="0"/>
        </a:p>
      </dgm:t>
    </dgm:pt>
    <dgm:pt modelId="{F5B789C2-BDD0-493E-B47A-6C3792230333}" type="parTrans" cxnId="{48D5A1F4-4447-444D-B12A-08C2ABC22E8C}">
      <dgm:prSet/>
      <dgm:spPr/>
      <dgm:t>
        <a:bodyPr/>
        <a:lstStyle/>
        <a:p>
          <a:endParaRPr lang="en-US"/>
        </a:p>
      </dgm:t>
    </dgm:pt>
    <dgm:pt modelId="{732655D3-D7E1-4846-97B6-4DBD58DDEC87}" type="sibTrans" cxnId="{48D5A1F4-4447-444D-B12A-08C2ABC22E8C}">
      <dgm:prSet/>
      <dgm:spPr/>
      <dgm:t>
        <a:bodyPr/>
        <a:lstStyle/>
        <a:p>
          <a:endParaRPr lang="en-US"/>
        </a:p>
      </dgm:t>
    </dgm:pt>
    <dgm:pt modelId="{28180E91-125B-44A4-98C5-9C13EE15CC81}">
      <dgm:prSet/>
      <dgm:spPr/>
      <dgm:t>
        <a:bodyPr/>
        <a:lstStyle/>
        <a:p>
          <a:r>
            <a:rPr lang="lt-LT" dirty="0"/>
            <a:t>Mokinių, turinčių antsvorį , dalis                        181                199</a:t>
          </a:r>
          <a:endParaRPr lang="en-US" dirty="0"/>
        </a:p>
      </dgm:t>
    </dgm:pt>
    <dgm:pt modelId="{1940D082-D12A-4102-BDEC-DDE81C0A06F7}" type="parTrans" cxnId="{3AF747C8-366A-44D2-832B-4D0029002DFA}">
      <dgm:prSet/>
      <dgm:spPr/>
      <dgm:t>
        <a:bodyPr/>
        <a:lstStyle/>
        <a:p>
          <a:endParaRPr lang="en-US"/>
        </a:p>
      </dgm:t>
    </dgm:pt>
    <dgm:pt modelId="{6E04EF7E-01E4-44CD-955C-AC4B41058A6C}" type="sibTrans" cxnId="{3AF747C8-366A-44D2-832B-4D0029002DFA}">
      <dgm:prSet/>
      <dgm:spPr/>
      <dgm:t>
        <a:bodyPr/>
        <a:lstStyle/>
        <a:p>
          <a:endParaRPr lang="en-US"/>
        </a:p>
      </dgm:t>
    </dgm:pt>
    <dgm:pt modelId="{184934B2-1C92-4C26-97E9-BF78DC963BDE}">
      <dgm:prSet/>
      <dgm:spPr/>
      <dgm:t>
        <a:bodyPr/>
        <a:lstStyle/>
        <a:p>
          <a:r>
            <a:rPr lang="lt-LT" dirty="0"/>
            <a:t>Mokinių, turinčių nutukimą, dalis                       59                    51</a:t>
          </a:r>
          <a:endParaRPr lang="en-US" dirty="0"/>
        </a:p>
      </dgm:t>
    </dgm:pt>
    <dgm:pt modelId="{F31A1491-613B-407E-B7D0-82A0CF419310}" type="parTrans" cxnId="{57EC86D9-97DF-41BB-9212-7ED3925025C5}">
      <dgm:prSet/>
      <dgm:spPr/>
      <dgm:t>
        <a:bodyPr/>
        <a:lstStyle/>
        <a:p>
          <a:endParaRPr lang="en-US"/>
        </a:p>
      </dgm:t>
    </dgm:pt>
    <dgm:pt modelId="{04E0D179-BEB5-414C-9ED5-5DF549EF511F}" type="sibTrans" cxnId="{57EC86D9-97DF-41BB-9212-7ED3925025C5}">
      <dgm:prSet/>
      <dgm:spPr/>
      <dgm:t>
        <a:bodyPr/>
        <a:lstStyle/>
        <a:p>
          <a:endParaRPr lang="en-US"/>
        </a:p>
      </dgm:t>
    </dgm:pt>
    <dgm:pt modelId="{708CA473-3732-4376-BF68-E5824F4DB746}" type="pres">
      <dgm:prSet presAssocID="{BEEB3E96-B38A-492A-B924-4C45F65B2B8F}" presName="outerComposite" presStyleCnt="0">
        <dgm:presLayoutVars>
          <dgm:chMax val="5"/>
          <dgm:dir/>
          <dgm:resizeHandles val="exact"/>
        </dgm:presLayoutVars>
      </dgm:prSet>
      <dgm:spPr/>
    </dgm:pt>
    <dgm:pt modelId="{1DB4BFD6-822B-482E-9FB1-6FB52BF34608}" type="pres">
      <dgm:prSet presAssocID="{BEEB3E96-B38A-492A-B924-4C45F65B2B8F}" presName="dummyMaxCanvas" presStyleCnt="0">
        <dgm:presLayoutVars/>
      </dgm:prSet>
      <dgm:spPr/>
    </dgm:pt>
    <dgm:pt modelId="{7F147CA5-DC79-44BE-9A13-331DA4037BC3}" type="pres">
      <dgm:prSet presAssocID="{BEEB3E96-B38A-492A-B924-4C45F65B2B8F}" presName="FiveNodes_1" presStyleLbl="node1" presStyleIdx="0" presStyleCnt="5">
        <dgm:presLayoutVars>
          <dgm:bulletEnabled val="1"/>
        </dgm:presLayoutVars>
      </dgm:prSet>
      <dgm:spPr/>
    </dgm:pt>
    <dgm:pt modelId="{ACFC3358-3A66-4204-8F35-02A629D23CDC}" type="pres">
      <dgm:prSet presAssocID="{BEEB3E96-B38A-492A-B924-4C45F65B2B8F}" presName="FiveNodes_2" presStyleLbl="node1" presStyleIdx="1" presStyleCnt="5">
        <dgm:presLayoutVars>
          <dgm:bulletEnabled val="1"/>
        </dgm:presLayoutVars>
      </dgm:prSet>
      <dgm:spPr/>
    </dgm:pt>
    <dgm:pt modelId="{1B2AD330-B152-4AE6-BC8F-DA99ABBB343C}" type="pres">
      <dgm:prSet presAssocID="{BEEB3E96-B38A-492A-B924-4C45F65B2B8F}" presName="FiveNodes_3" presStyleLbl="node1" presStyleIdx="2" presStyleCnt="5">
        <dgm:presLayoutVars>
          <dgm:bulletEnabled val="1"/>
        </dgm:presLayoutVars>
      </dgm:prSet>
      <dgm:spPr/>
    </dgm:pt>
    <dgm:pt modelId="{02C84D67-E409-473A-B228-A8FD8F0F6D24}" type="pres">
      <dgm:prSet presAssocID="{BEEB3E96-B38A-492A-B924-4C45F65B2B8F}" presName="FiveNodes_4" presStyleLbl="node1" presStyleIdx="3" presStyleCnt="5">
        <dgm:presLayoutVars>
          <dgm:bulletEnabled val="1"/>
        </dgm:presLayoutVars>
      </dgm:prSet>
      <dgm:spPr/>
    </dgm:pt>
    <dgm:pt modelId="{CC4DC0A1-39C7-41D5-9864-49326E970A82}" type="pres">
      <dgm:prSet presAssocID="{BEEB3E96-B38A-492A-B924-4C45F65B2B8F}" presName="FiveNodes_5" presStyleLbl="node1" presStyleIdx="4" presStyleCnt="5">
        <dgm:presLayoutVars>
          <dgm:bulletEnabled val="1"/>
        </dgm:presLayoutVars>
      </dgm:prSet>
      <dgm:spPr/>
    </dgm:pt>
    <dgm:pt modelId="{090142C3-F891-4555-B072-57F483A158C7}" type="pres">
      <dgm:prSet presAssocID="{BEEB3E96-B38A-492A-B924-4C45F65B2B8F}" presName="FiveConn_1-2" presStyleLbl="fgAccFollowNode1" presStyleIdx="0" presStyleCnt="4">
        <dgm:presLayoutVars>
          <dgm:bulletEnabled val="1"/>
        </dgm:presLayoutVars>
      </dgm:prSet>
      <dgm:spPr/>
    </dgm:pt>
    <dgm:pt modelId="{CF30A98C-748A-45E7-A191-36087F9806B5}" type="pres">
      <dgm:prSet presAssocID="{BEEB3E96-B38A-492A-B924-4C45F65B2B8F}" presName="FiveConn_2-3" presStyleLbl="fgAccFollowNode1" presStyleIdx="1" presStyleCnt="4">
        <dgm:presLayoutVars>
          <dgm:bulletEnabled val="1"/>
        </dgm:presLayoutVars>
      </dgm:prSet>
      <dgm:spPr/>
    </dgm:pt>
    <dgm:pt modelId="{220B427B-7ECC-41EA-843A-42E6DCCBF694}" type="pres">
      <dgm:prSet presAssocID="{BEEB3E96-B38A-492A-B924-4C45F65B2B8F}" presName="FiveConn_3-4" presStyleLbl="fgAccFollowNode1" presStyleIdx="2" presStyleCnt="4">
        <dgm:presLayoutVars>
          <dgm:bulletEnabled val="1"/>
        </dgm:presLayoutVars>
      </dgm:prSet>
      <dgm:spPr/>
    </dgm:pt>
    <dgm:pt modelId="{9B5F5FC2-2AFF-4E99-B1B7-AB68C217B831}" type="pres">
      <dgm:prSet presAssocID="{BEEB3E96-B38A-492A-B924-4C45F65B2B8F}" presName="FiveConn_4-5" presStyleLbl="fgAccFollowNode1" presStyleIdx="3" presStyleCnt="4">
        <dgm:presLayoutVars>
          <dgm:bulletEnabled val="1"/>
        </dgm:presLayoutVars>
      </dgm:prSet>
      <dgm:spPr/>
    </dgm:pt>
    <dgm:pt modelId="{E3814A1C-E69D-4810-A86E-6DCCD199D7E2}" type="pres">
      <dgm:prSet presAssocID="{BEEB3E96-B38A-492A-B924-4C45F65B2B8F}" presName="FiveNodes_1_text" presStyleLbl="node1" presStyleIdx="4" presStyleCnt="5">
        <dgm:presLayoutVars>
          <dgm:bulletEnabled val="1"/>
        </dgm:presLayoutVars>
      </dgm:prSet>
      <dgm:spPr/>
    </dgm:pt>
    <dgm:pt modelId="{4E1574F4-3DEF-471E-95CD-FD3EC4434E2C}" type="pres">
      <dgm:prSet presAssocID="{BEEB3E96-B38A-492A-B924-4C45F65B2B8F}" presName="FiveNodes_2_text" presStyleLbl="node1" presStyleIdx="4" presStyleCnt="5">
        <dgm:presLayoutVars>
          <dgm:bulletEnabled val="1"/>
        </dgm:presLayoutVars>
      </dgm:prSet>
      <dgm:spPr/>
    </dgm:pt>
    <dgm:pt modelId="{77FCAE64-3774-4257-ADE4-3DF50A352D25}" type="pres">
      <dgm:prSet presAssocID="{BEEB3E96-B38A-492A-B924-4C45F65B2B8F}" presName="FiveNodes_3_text" presStyleLbl="node1" presStyleIdx="4" presStyleCnt="5">
        <dgm:presLayoutVars>
          <dgm:bulletEnabled val="1"/>
        </dgm:presLayoutVars>
      </dgm:prSet>
      <dgm:spPr/>
    </dgm:pt>
    <dgm:pt modelId="{D01F2C7D-5E03-4792-88D0-4547A4003656}" type="pres">
      <dgm:prSet presAssocID="{BEEB3E96-B38A-492A-B924-4C45F65B2B8F}" presName="FiveNodes_4_text" presStyleLbl="node1" presStyleIdx="4" presStyleCnt="5">
        <dgm:presLayoutVars>
          <dgm:bulletEnabled val="1"/>
        </dgm:presLayoutVars>
      </dgm:prSet>
      <dgm:spPr/>
    </dgm:pt>
    <dgm:pt modelId="{E9470F12-F4CA-4B79-8131-BA4866E4E7C6}" type="pres">
      <dgm:prSet presAssocID="{BEEB3E96-B38A-492A-B924-4C45F65B2B8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FF9E805-53B6-4135-BFDE-910E98DB4489}" type="presOf" srcId="{0D277BC9-626E-4406-B542-4047AB88A228}" destId="{1B2AD330-B152-4AE6-BC8F-DA99ABBB343C}" srcOrd="0" destOrd="0" presId="urn:microsoft.com/office/officeart/2005/8/layout/vProcess5"/>
    <dgm:cxn modelId="{3CDBC515-3B23-43A9-96C8-3002F96C3B04}" type="presOf" srcId="{3B81DFCE-A6C5-4B14-9875-7455D2C28470}" destId="{E3814A1C-E69D-4810-A86E-6DCCD199D7E2}" srcOrd="1" destOrd="0" presId="urn:microsoft.com/office/officeart/2005/8/layout/vProcess5"/>
    <dgm:cxn modelId="{5C87A91D-8C35-4173-9C0B-7FD4A7CA5FFE}" type="presOf" srcId="{184934B2-1C92-4C26-97E9-BF78DC963BDE}" destId="{CC4DC0A1-39C7-41D5-9864-49326E970A82}" srcOrd="0" destOrd="0" presId="urn:microsoft.com/office/officeart/2005/8/layout/vProcess5"/>
    <dgm:cxn modelId="{6A4ABE2E-53E2-4283-A059-C8CFCC5CBF8D}" type="presOf" srcId="{0D277BC9-626E-4406-B542-4047AB88A228}" destId="{77FCAE64-3774-4257-ADE4-3DF50A352D25}" srcOrd="1" destOrd="0" presId="urn:microsoft.com/office/officeart/2005/8/layout/vProcess5"/>
    <dgm:cxn modelId="{1773762F-022C-4B98-B2B2-427283049B0F}" type="presOf" srcId="{74DF9B45-FCEF-4796-B1C2-3EF33888CA6F}" destId="{4E1574F4-3DEF-471E-95CD-FD3EC4434E2C}" srcOrd="1" destOrd="0" presId="urn:microsoft.com/office/officeart/2005/8/layout/vProcess5"/>
    <dgm:cxn modelId="{8846074B-DCA7-4191-965C-A4AEE587199C}" srcId="{BEEB3E96-B38A-492A-B924-4C45F65B2B8F}" destId="{74DF9B45-FCEF-4796-B1C2-3EF33888CA6F}" srcOrd="1" destOrd="0" parTransId="{BC16F509-D4EF-46F3-862F-9C72A1A164C6}" sibTransId="{A4E8894A-2C9D-4521-9A9D-799FB88938BB}"/>
    <dgm:cxn modelId="{A41D2F79-3EC6-4481-90C9-2E59C81A564D}" type="presOf" srcId="{A4E8894A-2C9D-4521-9A9D-799FB88938BB}" destId="{CF30A98C-748A-45E7-A191-36087F9806B5}" srcOrd="0" destOrd="0" presId="urn:microsoft.com/office/officeart/2005/8/layout/vProcess5"/>
    <dgm:cxn modelId="{199EFD84-16CB-4812-B6E7-03FD125A4E9A}" type="presOf" srcId="{28180E91-125B-44A4-98C5-9C13EE15CC81}" destId="{D01F2C7D-5E03-4792-88D0-4547A4003656}" srcOrd="1" destOrd="0" presId="urn:microsoft.com/office/officeart/2005/8/layout/vProcess5"/>
    <dgm:cxn modelId="{A4615688-6099-49D6-85DD-B2D3F7AD3E51}" type="presOf" srcId="{28180E91-125B-44A4-98C5-9C13EE15CC81}" destId="{02C84D67-E409-473A-B228-A8FD8F0F6D24}" srcOrd="0" destOrd="0" presId="urn:microsoft.com/office/officeart/2005/8/layout/vProcess5"/>
    <dgm:cxn modelId="{90938788-2677-4121-BCEF-63E289E21252}" srcId="{BEEB3E96-B38A-492A-B924-4C45F65B2B8F}" destId="{3B81DFCE-A6C5-4B14-9875-7455D2C28470}" srcOrd="0" destOrd="0" parTransId="{2ACEEBC9-0049-4E7F-BA80-EF3B7800E399}" sibTransId="{D989792F-9D87-46B3-8B18-731E82EB54D7}"/>
    <dgm:cxn modelId="{09F6B893-71AD-46D5-B48B-0FCA901EC4AF}" type="presOf" srcId="{3B81DFCE-A6C5-4B14-9875-7455D2C28470}" destId="{7F147CA5-DC79-44BE-9A13-331DA4037BC3}" srcOrd="0" destOrd="0" presId="urn:microsoft.com/office/officeart/2005/8/layout/vProcess5"/>
    <dgm:cxn modelId="{5F73E3BA-2932-4314-AA56-E5972C79AA82}" type="presOf" srcId="{BEEB3E96-B38A-492A-B924-4C45F65B2B8F}" destId="{708CA473-3732-4376-BF68-E5824F4DB746}" srcOrd="0" destOrd="0" presId="urn:microsoft.com/office/officeart/2005/8/layout/vProcess5"/>
    <dgm:cxn modelId="{522566C3-734A-49CA-9096-4ED7BAE4C6A8}" type="presOf" srcId="{732655D3-D7E1-4846-97B6-4DBD58DDEC87}" destId="{220B427B-7ECC-41EA-843A-42E6DCCBF694}" srcOrd="0" destOrd="0" presId="urn:microsoft.com/office/officeart/2005/8/layout/vProcess5"/>
    <dgm:cxn modelId="{3AF747C8-366A-44D2-832B-4D0029002DFA}" srcId="{BEEB3E96-B38A-492A-B924-4C45F65B2B8F}" destId="{28180E91-125B-44A4-98C5-9C13EE15CC81}" srcOrd="3" destOrd="0" parTransId="{1940D082-D12A-4102-BDEC-DDE81C0A06F7}" sibTransId="{6E04EF7E-01E4-44CD-955C-AC4B41058A6C}"/>
    <dgm:cxn modelId="{4F6836D1-51F1-4348-A367-E1C52425A3F5}" type="presOf" srcId="{6E04EF7E-01E4-44CD-955C-AC4B41058A6C}" destId="{9B5F5FC2-2AFF-4E99-B1B7-AB68C217B831}" srcOrd="0" destOrd="0" presId="urn:microsoft.com/office/officeart/2005/8/layout/vProcess5"/>
    <dgm:cxn modelId="{CD9ECDD1-9E25-4B47-8919-604E13E941D1}" type="presOf" srcId="{D989792F-9D87-46B3-8B18-731E82EB54D7}" destId="{090142C3-F891-4555-B072-57F483A158C7}" srcOrd="0" destOrd="0" presId="urn:microsoft.com/office/officeart/2005/8/layout/vProcess5"/>
    <dgm:cxn modelId="{18E23FD7-737B-4D3F-86F8-D71F605CD07D}" type="presOf" srcId="{74DF9B45-FCEF-4796-B1C2-3EF33888CA6F}" destId="{ACFC3358-3A66-4204-8F35-02A629D23CDC}" srcOrd="0" destOrd="0" presId="urn:microsoft.com/office/officeart/2005/8/layout/vProcess5"/>
    <dgm:cxn modelId="{57EC86D9-97DF-41BB-9212-7ED3925025C5}" srcId="{BEEB3E96-B38A-492A-B924-4C45F65B2B8F}" destId="{184934B2-1C92-4C26-97E9-BF78DC963BDE}" srcOrd="4" destOrd="0" parTransId="{F31A1491-613B-407E-B7D0-82A0CF419310}" sibTransId="{04E0D179-BEB5-414C-9ED5-5DF549EF511F}"/>
    <dgm:cxn modelId="{BDF09AE3-F4B3-4E5C-9F2A-62B35AD45C89}" type="presOf" srcId="{184934B2-1C92-4C26-97E9-BF78DC963BDE}" destId="{E9470F12-F4CA-4B79-8131-BA4866E4E7C6}" srcOrd="1" destOrd="0" presId="urn:microsoft.com/office/officeart/2005/8/layout/vProcess5"/>
    <dgm:cxn modelId="{48D5A1F4-4447-444D-B12A-08C2ABC22E8C}" srcId="{BEEB3E96-B38A-492A-B924-4C45F65B2B8F}" destId="{0D277BC9-626E-4406-B542-4047AB88A228}" srcOrd="2" destOrd="0" parTransId="{F5B789C2-BDD0-493E-B47A-6C3792230333}" sibTransId="{732655D3-D7E1-4846-97B6-4DBD58DDEC87}"/>
    <dgm:cxn modelId="{1BE8198B-021C-4FC9-B79E-D42B6A25B8E4}" type="presParOf" srcId="{708CA473-3732-4376-BF68-E5824F4DB746}" destId="{1DB4BFD6-822B-482E-9FB1-6FB52BF34608}" srcOrd="0" destOrd="0" presId="urn:microsoft.com/office/officeart/2005/8/layout/vProcess5"/>
    <dgm:cxn modelId="{67CABFEC-53AE-4D51-9A53-B1AA81C4522B}" type="presParOf" srcId="{708CA473-3732-4376-BF68-E5824F4DB746}" destId="{7F147CA5-DC79-44BE-9A13-331DA4037BC3}" srcOrd="1" destOrd="0" presId="urn:microsoft.com/office/officeart/2005/8/layout/vProcess5"/>
    <dgm:cxn modelId="{056C6939-EFFC-410B-9344-837AD1AF5697}" type="presParOf" srcId="{708CA473-3732-4376-BF68-E5824F4DB746}" destId="{ACFC3358-3A66-4204-8F35-02A629D23CDC}" srcOrd="2" destOrd="0" presId="urn:microsoft.com/office/officeart/2005/8/layout/vProcess5"/>
    <dgm:cxn modelId="{FD02E700-C11A-4F7E-827D-3214DDF4679F}" type="presParOf" srcId="{708CA473-3732-4376-BF68-E5824F4DB746}" destId="{1B2AD330-B152-4AE6-BC8F-DA99ABBB343C}" srcOrd="3" destOrd="0" presId="urn:microsoft.com/office/officeart/2005/8/layout/vProcess5"/>
    <dgm:cxn modelId="{01ED50B0-3E07-4C2B-97DE-778F6528613E}" type="presParOf" srcId="{708CA473-3732-4376-BF68-E5824F4DB746}" destId="{02C84D67-E409-473A-B228-A8FD8F0F6D24}" srcOrd="4" destOrd="0" presId="urn:microsoft.com/office/officeart/2005/8/layout/vProcess5"/>
    <dgm:cxn modelId="{39B10CFA-61F8-4611-8321-B471014FB230}" type="presParOf" srcId="{708CA473-3732-4376-BF68-E5824F4DB746}" destId="{CC4DC0A1-39C7-41D5-9864-49326E970A82}" srcOrd="5" destOrd="0" presId="urn:microsoft.com/office/officeart/2005/8/layout/vProcess5"/>
    <dgm:cxn modelId="{BD335A37-D470-4928-9B8E-537EC426CEAD}" type="presParOf" srcId="{708CA473-3732-4376-BF68-E5824F4DB746}" destId="{090142C3-F891-4555-B072-57F483A158C7}" srcOrd="6" destOrd="0" presId="urn:microsoft.com/office/officeart/2005/8/layout/vProcess5"/>
    <dgm:cxn modelId="{6CF3058F-4443-435F-BDA3-C6FFAA59EBB2}" type="presParOf" srcId="{708CA473-3732-4376-BF68-E5824F4DB746}" destId="{CF30A98C-748A-45E7-A191-36087F9806B5}" srcOrd="7" destOrd="0" presId="urn:microsoft.com/office/officeart/2005/8/layout/vProcess5"/>
    <dgm:cxn modelId="{6FA44BC8-2357-4657-AA91-4DBDBDDCB784}" type="presParOf" srcId="{708CA473-3732-4376-BF68-E5824F4DB746}" destId="{220B427B-7ECC-41EA-843A-42E6DCCBF694}" srcOrd="8" destOrd="0" presId="urn:microsoft.com/office/officeart/2005/8/layout/vProcess5"/>
    <dgm:cxn modelId="{D1613366-7A5C-4A10-ACE7-3966F374718B}" type="presParOf" srcId="{708CA473-3732-4376-BF68-E5824F4DB746}" destId="{9B5F5FC2-2AFF-4E99-B1B7-AB68C217B831}" srcOrd="9" destOrd="0" presId="urn:microsoft.com/office/officeart/2005/8/layout/vProcess5"/>
    <dgm:cxn modelId="{36D9C353-7A91-459D-88A2-A2A1A60F1945}" type="presParOf" srcId="{708CA473-3732-4376-BF68-E5824F4DB746}" destId="{E3814A1C-E69D-4810-A86E-6DCCD199D7E2}" srcOrd="10" destOrd="0" presId="urn:microsoft.com/office/officeart/2005/8/layout/vProcess5"/>
    <dgm:cxn modelId="{DAF972E6-0B40-4452-A066-41614FA509BD}" type="presParOf" srcId="{708CA473-3732-4376-BF68-E5824F4DB746}" destId="{4E1574F4-3DEF-471E-95CD-FD3EC4434E2C}" srcOrd="11" destOrd="0" presId="urn:microsoft.com/office/officeart/2005/8/layout/vProcess5"/>
    <dgm:cxn modelId="{46C92553-53BE-455F-8D50-F748552BF11E}" type="presParOf" srcId="{708CA473-3732-4376-BF68-E5824F4DB746}" destId="{77FCAE64-3774-4257-ADE4-3DF50A352D25}" srcOrd="12" destOrd="0" presId="urn:microsoft.com/office/officeart/2005/8/layout/vProcess5"/>
    <dgm:cxn modelId="{38FB03E0-473F-47CE-B1B3-5282A945B219}" type="presParOf" srcId="{708CA473-3732-4376-BF68-E5824F4DB746}" destId="{D01F2C7D-5E03-4792-88D0-4547A4003656}" srcOrd="13" destOrd="0" presId="urn:microsoft.com/office/officeart/2005/8/layout/vProcess5"/>
    <dgm:cxn modelId="{35ED92DE-B0FF-4F9C-B735-04A93AF8A806}" type="presParOf" srcId="{708CA473-3732-4376-BF68-E5824F4DB746}" destId="{E9470F12-F4CA-4B79-8131-BA4866E4E7C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AD0C4-46D8-4839-BBCA-B01CEE97404B}" type="doc">
      <dgm:prSet loTypeId="urn:microsoft.com/office/officeart/2005/8/layout/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77C867D-42CB-4306-BB99-EF4B50732DD7}">
      <dgm:prSet/>
      <dgm:spPr/>
      <dgm:t>
        <a:bodyPr/>
        <a:lstStyle/>
        <a:p>
          <a:r>
            <a:rPr lang="lt-LT" dirty="0"/>
            <a:t>                                                                      2023 m.            2022 m.</a:t>
          </a:r>
          <a:endParaRPr lang="en-US" dirty="0"/>
        </a:p>
      </dgm:t>
    </dgm:pt>
    <dgm:pt modelId="{B7E4982A-00B2-44FC-BD0E-EE1F3CCE7D5B}" type="parTrans" cxnId="{CC4EE936-D12B-45F0-A653-B5859724A98D}">
      <dgm:prSet/>
      <dgm:spPr/>
      <dgm:t>
        <a:bodyPr/>
        <a:lstStyle/>
        <a:p>
          <a:endParaRPr lang="en-US"/>
        </a:p>
      </dgm:t>
    </dgm:pt>
    <dgm:pt modelId="{216424C7-8826-430C-A32C-DD7B8970A7B6}" type="sibTrans" cxnId="{CC4EE936-D12B-45F0-A653-B5859724A98D}">
      <dgm:prSet/>
      <dgm:spPr/>
      <dgm:t>
        <a:bodyPr/>
        <a:lstStyle/>
        <a:p>
          <a:endParaRPr lang="en-US"/>
        </a:p>
      </dgm:t>
    </dgm:pt>
    <dgm:pt modelId="{00436E92-3D70-4553-BB57-1CFD724AAD52}">
      <dgm:prSet/>
      <dgm:spPr/>
      <dgm:t>
        <a:bodyPr/>
        <a:lstStyle/>
        <a:p>
          <a:r>
            <a:rPr lang="lt-LT"/>
            <a:t>Mokinių, turinčių per mažą svorį, dalis      10,27                  10,02</a:t>
          </a:r>
          <a:endParaRPr lang="en-US"/>
        </a:p>
      </dgm:t>
    </dgm:pt>
    <dgm:pt modelId="{5CC4EBCB-1E90-4D5F-A506-D6357D886B10}" type="parTrans" cxnId="{AD4FC8B2-14EB-43A1-8D9A-C4A59CA098A8}">
      <dgm:prSet/>
      <dgm:spPr/>
      <dgm:t>
        <a:bodyPr/>
        <a:lstStyle/>
        <a:p>
          <a:endParaRPr lang="en-US"/>
        </a:p>
      </dgm:t>
    </dgm:pt>
    <dgm:pt modelId="{250D19C6-0664-42B0-BD07-3388DEA44D4D}" type="sibTrans" cxnId="{AD4FC8B2-14EB-43A1-8D9A-C4A59CA098A8}">
      <dgm:prSet/>
      <dgm:spPr/>
      <dgm:t>
        <a:bodyPr/>
        <a:lstStyle/>
        <a:p>
          <a:endParaRPr lang="en-US"/>
        </a:p>
      </dgm:t>
    </dgm:pt>
    <dgm:pt modelId="{E8FEDE8C-9FCE-41F3-ABE3-A2696E193B11}">
      <dgm:prSet/>
      <dgm:spPr/>
      <dgm:t>
        <a:bodyPr/>
        <a:lstStyle/>
        <a:p>
          <a:r>
            <a:rPr lang="lt-LT"/>
            <a:t>Mokinių, turinčių normalų svorį, dalis        68,30                  67,62</a:t>
          </a:r>
          <a:endParaRPr lang="en-US"/>
        </a:p>
      </dgm:t>
    </dgm:pt>
    <dgm:pt modelId="{61DC14D8-BEF3-4F81-9EF9-D0F15C76D6C6}" type="parTrans" cxnId="{03B95C53-4262-4949-A2EE-47026F059A80}">
      <dgm:prSet/>
      <dgm:spPr/>
      <dgm:t>
        <a:bodyPr/>
        <a:lstStyle/>
        <a:p>
          <a:endParaRPr lang="en-US"/>
        </a:p>
      </dgm:t>
    </dgm:pt>
    <dgm:pt modelId="{C5BAED24-A294-480D-A877-E73660670D71}" type="sibTrans" cxnId="{03B95C53-4262-4949-A2EE-47026F059A80}">
      <dgm:prSet/>
      <dgm:spPr/>
      <dgm:t>
        <a:bodyPr/>
        <a:lstStyle/>
        <a:p>
          <a:endParaRPr lang="en-US"/>
        </a:p>
      </dgm:t>
    </dgm:pt>
    <dgm:pt modelId="{D22A98BA-B847-4130-AE11-D522781DF0AA}">
      <dgm:prSet/>
      <dgm:spPr/>
      <dgm:t>
        <a:bodyPr/>
        <a:lstStyle/>
        <a:p>
          <a:r>
            <a:rPr lang="lt-LT"/>
            <a:t>Mokinių, turinčių antsvorį , dalis                 16,16                  17,80</a:t>
          </a:r>
          <a:endParaRPr lang="en-US"/>
        </a:p>
      </dgm:t>
    </dgm:pt>
    <dgm:pt modelId="{2551D3ED-DEC5-4353-B7B9-6F11B795D6CB}" type="parTrans" cxnId="{52A6E279-ADD1-441C-BC64-AF1235C526B8}">
      <dgm:prSet/>
      <dgm:spPr/>
      <dgm:t>
        <a:bodyPr/>
        <a:lstStyle/>
        <a:p>
          <a:endParaRPr lang="en-US"/>
        </a:p>
      </dgm:t>
    </dgm:pt>
    <dgm:pt modelId="{C6038C96-35E1-481D-B879-9D167A12AEE3}" type="sibTrans" cxnId="{52A6E279-ADD1-441C-BC64-AF1235C526B8}">
      <dgm:prSet/>
      <dgm:spPr/>
      <dgm:t>
        <a:bodyPr/>
        <a:lstStyle/>
        <a:p>
          <a:endParaRPr lang="en-US"/>
        </a:p>
      </dgm:t>
    </dgm:pt>
    <dgm:pt modelId="{B2A13FF5-2928-481B-8288-A5AC16D68506}">
      <dgm:prSet/>
      <dgm:spPr/>
      <dgm:t>
        <a:bodyPr/>
        <a:lstStyle/>
        <a:p>
          <a:r>
            <a:rPr lang="lt-LT"/>
            <a:t>Mokinių, turinčių nutukimą, dalis                 5,27                     4,56</a:t>
          </a:r>
          <a:endParaRPr lang="en-US"/>
        </a:p>
      </dgm:t>
    </dgm:pt>
    <dgm:pt modelId="{20CECBD1-5B3F-4F46-8AD6-942A83719A4B}" type="parTrans" cxnId="{1B473F82-F4AE-495E-A005-79BAB7D66A3E}">
      <dgm:prSet/>
      <dgm:spPr/>
      <dgm:t>
        <a:bodyPr/>
        <a:lstStyle/>
        <a:p>
          <a:endParaRPr lang="en-US"/>
        </a:p>
      </dgm:t>
    </dgm:pt>
    <dgm:pt modelId="{6A3FEEC0-E340-4C79-A130-5B9EA2DD2680}" type="sibTrans" cxnId="{1B473F82-F4AE-495E-A005-79BAB7D66A3E}">
      <dgm:prSet/>
      <dgm:spPr/>
      <dgm:t>
        <a:bodyPr/>
        <a:lstStyle/>
        <a:p>
          <a:endParaRPr lang="en-US"/>
        </a:p>
      </dgm:t>
    </dgm:pt>
    <dgm:pt modelId="{D8233F7E-D77A-4A84-AD44-712F8B03A2D8}" type="pres">
      <dgm:prSet presAssocID="{279AD0C4-46D8-4839-BBCA-B01CEE97404B}" presName="diagram" presStyleCnt="0">
        <dgm:presLayoutVars>
          <dgm:dir/>
          <dgm:resizeHandles val="exact"/>
        </dgm:presLayoutVars>
      </dgm:prSet>
      <dgm:spPr/>
    </dgm:pt>
    <dgm:pt modelId="{DC227C41-2721-41F0-A6A0-EF11C9EF9D5C}" type="pres">
      <dgm:prSet presAssocID="{177C867D-42CB-4306-BB99-EF4B50732DD7}" presName="node" presStyleLbl="node1" presStyleIdx="0" presStyleCnt="5">
        <dgm:presLayoutVars>
          <dgm:bulletEnabled val="1"/>
        </dgm:presLayoutVars>
      </dgm:prSet>
      <dgm:spPr/>
    </dgm:pt>
    <dgm:pt modelId="{CDC73266-2241-4FF4-B42E-E503BB9B316C}" type="pres">
      <dgm:prSet presAssocID="{216424C7-8826-430C-A32C-DD7B8970A7B6}" presName="sibTrans" presStyleLbl="sibTrans2D1" presStyleIdx="0" presStyleCnt="4"/>
      <dgm:spPr/>
    </dgm:pt>
    <dgm:pt modelId="{328ABD54-4770-4F0C-9C35-5B94DBF98075}" type="pres">
      <dgm:prSet presAssocID="{216424C7-8826-430C-A32C-DD7B8970A7B6}" presName="connectorText" presStyleLbl="sibTrans2D1" presStyleIdx="0" presStyleCnt="4"/>
      <dgm:spPr/>
    </dgm:pt>
    <dgm:pt modelId="{490FB3AA-F3A9-45D9-BBC6-ECF364FD6D58}" type="pres">
      <dgm:prSet presAssocID="{00436E92-3D70-4553-BB57-1CFD724AAD52}" presName="node" presStyleLbl="node1" presStyleIdx="1" presStyleCnt="5">
        <dgm:presLayoutVars>
          <dgm:bulletEnabled val="1"/>
        </dgm:presLayoutVars>
      </dgm:prSet>
      <dgm:spPr/>
    </dgm:pt>
    <dgm:pt modelId="{2C39045E-854B-429B-9F7E-13D677B15681}" type="pres">
      <dgm:prSet presAssocID="{250D19C6-0664-42B0-BD07-3388DEA44D4D}" presName="sibTrans" presStyleLbl="sibTrans2D1" presStyleIdx="1" presStyleCnt="4"/>
      <dgm:spPr/>
    </dgm:pt>
    <dgm:pt modelId="{A5A23703-12BF-4E06-B27D-FC7CE1A067E7}" type="pres">
      <dgm:prSet presAssocID="{250D19C6-0664-42B0-BD07-3388DEA44D4D}" presName="connectorText" presStyleLbl="sibTrans2D1" presStyleIdx="1" presStyleCnt="4"/>
      <dgm:spPr/>
    </dgm:pt>
    <dgm:pt modelId="{1204ACD2-AF46-410C-9A10-92392D157890}" type="pres">
      <dgm:prSet presAssocID="{E8FEDE8C-9FCE-41F3-ABE3-A2696E193B11}" presName="node" presStyleLbl="node1" presStyleIdx="2" presStyleCnt="5">
        <dgm:presLayoutVars>
          <dgm:bulletEnabled val="1"/>
        </dgm:presLayoutVars>
      </dgm:prSet>
      <dgm:spPr/>
    </dgm:pt>
    <dgm:pt modelId="{0E628A5B-24BF-4789-BA35-AB14790B67B3}" type="pres">
      <dgm:prSet presAssocID="{C5BAED24-A294-480D-A877-E73660670D71}" presName="sibTrans" presStyleLbl="sibTrans2D1" presStyleIdx="2" presStyleCnt="4"/>
      <dgm:spPr/>
    </dgm:pt>
    <dgm:pt modelId="{40569E2A-136B-4CD4-A6AD-8260D513CC8B}" type="pres">
      <dgm:prSet presAssocID="{C5BAED24-A294-480D-A877-E73660670D71}" presName="connectorText" presStyleLbl="sibTrans2D1" presStyleIdx="2" presStyleCnt="4"/>
      <dgm:spPr/>
    </dgm:pt>
    <dgm:pt modelId="{B195F793-A22C-4B7D-91AA-B4AF712EE76A}" type="pres">
      <dgm:prSet presAssocID="{D22A98BA-B847-4130-AE11-D522781DF0AA}" presName="node" presStyleLbl="node1" presStyleIdx="3" presStyleCnt="5">
        <dgm:presLayoutVars>
          <dgm:bulletEnabled val="1"/>
        </dgm:presLayoutVars>
      </dgm:prSet>
      <dgm:spPr/>
    </dgm:pt>
    <dgm:pt modelId="{CC662B22-A86A-491E-840F-6371E9016E80}" type="pres">
      <dgm:prSet presAssocID="{C6038C96-35E1-481D-B879-9D167A12AEE3}" presName="sibTrans" presStyleLbl="sibTrans2D1" presStyleIdx="3" presStyleCnt="4"/>
      <dgm:spPr/>
    </dgm:pt>
    <dgm:pt modelId="{DC76EF27-91D3-4FDE-85F2-F35D50730C4B}" type="pres">
      <dgm:prSet presAssocID="{C6038C96-35E1-481D-B879-9D167A12AEE3}" presName="connectorText" presStyleLbl="sibTrans2D1" presStyleIdx="3" presStyleCnt="4"/>
      <dgm:spPr/>
    </dgm:pt>
    <dgm:pt modelId="{078975E4-DBC0-4361-B63F-26699B66663E}" type="pres">
      <dgm:prSet presAssocID="{B2A13FF5-2928-481B-8288-A5AC16D68506}" presName="node" presStyleLbl="node1" presStyleIdx="4" presStyleCnt="5">
        <dgm:presLayoutVars>
          <dgm:bulletEnabled val="1"/>
        </dgm:presLayoutVars>
      </dgm:prSet>
      <dgm:spPr/>
    </dgm:pt>
  </dgm:ptLst>
  <dgm:cxnLst>
    <dgm:cxn modelId="{8577680E-D5E0-48C6-ACF6-D257955AFE5C}" type="presOf" srcId="{216424C7-8826-430C-A32C-DD7B8970A7B6}" destId="{328ABD54-4770-4F0C-9C35-5B94DBF98075}" srcOrd="1" destOrd="0" presId="urn:microsoft.com/office/officeart/2005/8/layout/process5"/>
    <dgm:cxn modelId="{90529C1A-0EF5-4CAC-BEC8-A226F1F5165F}" type="presOf" srcId="{C6038C96-35E1-481D-B879-9D167A12AEE3}" destId="{DC76EF27-91D3-4FDE-85F2-F35D50730C4B}" srcOrd="1" destOrd="0" presId="urn:microsoft.com/office/officeart/2005/8/layout/process5"/>
    <dgm:cxn modelId="{CC4EE936-D12B-45F0-A653-B5859724A98D}" srcId="{279AD0C4-46D8-4839-BBCA-B01CEE97404B}" destId="{177C867D-42CB-4306-BB99-EF4B50732DD7}" srcOrd="0" destOrd="0" parTransId="{B7E4982A-00B2-44FC-BD0E-EE1F3CCE7D5B}" sibTransId="{216424C7-8826-430C-A32C-DD7B8970A7B6}"/>
    <dgm:cxn modelId="{18D2343B-2C01-40A8-B3B8-2A6A4A57733D}" type="presOf" srcId="{250D19C6-0664-42B0-BD07-3388DEA44D4D}" destId="{A5A23703-12BF-4E06-B27D-FC7CE1A067E7}" srcOrd="1" destOrd="0" presId="urn:microsoft.com/office/officeart/2005/8/layout/process5"/>
    <dgm:cxn modelId="{2BE1073D-5699-4634-A89B-E3DB80C2A277}" type="presOf" srcId="{C6038C96-35E1-481D-B879-9D167A12AEE3}" destId="{CC662B22-A86A-491E-840F-6371E9016E80}" srcOrd="0" destOrd="0" presId="urn:microsoft.com/office/officeart/2005/8/layout/process5"/>
    <dgm:cxn modelId="{F15BCF40-C01D-4F32-9F71-796AA64465FD}" type="presOf" srcId="{177C867D-42CB-4306-BB99-EF4B50732DD7}" destId="{DC227C41-2721-41F0-A6A0-EF11C9EF9D5C}" srcOrd="0" destOrd="0" presId="urn:microsoft.com/office/officeart/2005/8/layout/process5"/>
    <dgm:cxn modelId="{B1806D4B-34F6-46F0-94C0-2136C8C3CF35}" type="presOf" srcId="{279AD0C4-46D8-4839-BBCA-B01CEE97404B}" destId="{D8233F7E-D77A-4A84-AD44-712F8B03A2D8}" srcOrd="0" destOrd="0" presId="urn:microsoft.com/office/officeart/2005/8/layout/process5"/>
    <dgm:cxn modelId="{79483F71-CAE3-4434-9D57-42AD4CECAECA}" type="presOf" srcId="{250D19C6-0664-42B0-BD07-3388DEA44D4D}" destId="{2C39045E-854B-429B-9F7E-13D677B15681}" srcOrd="0" destOrd="0" presId="urn:microsoft.com/office/officeart/2005/8/layout/process5"/>
    <dgm:cxn modelId="{03B95C53-4262-4949-A2EE-47026F059A80}" srcId="{279AD0C4-46D8-4839-BBCA-B01CEE97404B}" destId="{E8FEDE8C-9FCE-41F3-ABE3-A2696E193B11}" srcOrd="2" destOrd="0" parTransId="{61DC14D8-BEF3-4F81-9EF9-D0F15C76D6C6}" sibTransId="{C5BAED24-A294-480D-A877-E73660670D71}"/>
    <dgm:cxn modelId="{B0D08675-0F95-43BC-A354-2A70F83CDC22}" type="presOf" srcId="{B2A13FF5-2928-481B-8288-A5AC16D68506}" destId="{078975E4-DBC0-4361-B63F-26699B66663E}" srcOrd="0" destOrd="0" presId="urn:microsoft.com/office/officeart/2005/8/layout/process5"/>
    <dgm:cxn modelId="{52A6E279-ADD1-441C-BC64-AF1235C526B8}" srcId="{279AD0C4-46D8-4839-BBCA-B01CEE97404B}" destId="{D22A98BA-B847-4130-AE11-D522781DF0AA}" srcOrd="3" destOrd="0" parTransId="{2551D3ED-DEC5-4353-B7B9-6F11B795D6CB}" sibTransId="{C6038C96-35E1-481D-B879-9D167A12AEE3}"/>
    <dgm:cxn modelId="{1B473F82-F4AE-495E-A005-79BAB7D66A3E}" srcId="{279AD0C4-46D8-4839-BBCA-B01CEE97404B}" destId="{B2A13FF5-2928-481B-8288-A5AC16D68506}" srcOrd="4" destOrd="0" parTransId="{20CECBD1-5B3F-4F46-8AD6-942A83719A4B}" sibTransId="{6A3FEEC0-E340-4C79-A130-5B9EA2DD2680}"/>
    <dgm:cxn modelId="{9A40AF92-7DAE-4C36-96D4-39FA48D15614}" type="presOf" srcId="{C5BAED24-A294-480D-A877-E73660670D71}" destId="{0E628A5B-24BF-4789-BA35-AB14790B67B3}" srcOrd="0" destOrd="0" presId="urn:microsoft.com/office/officeart/2005/8/layout/process5"/>
    <dgm:cxn modelId="{C9B90A9F-F313-4937-9AED-1E5BEDFC8D30}" type="presOf" srcId="{00436E92-3D70-4553-BB57-1CFD724AAD52}" destId="{490FB3AA-F3A9-45D9-BBC6-ECF364FD6D58}" srcOrd="0" destOrd="0" presId="urn:microsoft.com/office/officeart/2005/8/layout/process5"/>
    <dgm:cxn modelId="{9283AAB2-0765-4309-A746-7FE6E34E1DF5}" type="presOf" srcId="{D22A98BA-B847-4130-AE11-D522781DF0AA}" destId="{B195F793-A22C-4B7D-91AA-B4AF712EE76A}" srcOrd="0" destOrd="0" presId="urn:microsoft.com/office/officeart/2005/8/layout/process5"/>
    <dgm:cxn modelId="{AD4FC8B2-14EB-43A1-8D9A-C4A59CA098A8}" srcId="{279AD0C4-46D8-4839-BBCA-B01CEE97404B}" destId="{00436E92-3D70-4553-BB57-1CFD724AAD52}" srcOrd="1" destOrd="0" parTransId="{5CC4EBCB-1E90-4D5F-A506-D6357D886B10}" sibTransId="{250D19C6-0664-42B0-BD07-3388DEA44D4D}"/>
    <dgm:cxn modelId="{F518CAD6-8928-443C-A96D-25BAD8BF35E4}" type="presOf" srcId="{216424C7-8826-430C-A32C-DD7B8970A7B6}" destId="{CDC73266-2241-4FF4-B42E-E503BB9B316C}" srcOrd="0" destOrd="0" presId="urn:microsoft.com/office/officeart/2005/8/layout/process5"/>
    <dgm:cxn modelId="{78FEBFE4-5394-4FB9-B456-2D8D41789FE6}" type="presOf" srcId="{E8FEDE8C-9FCE-41F3-ABE3-A2696E193B11}" destId="{1204ACD2-AF46-410C-9A10-92392D157890}" srcOrd="0" destOrd="0" presId="urn:microsoft.com/office/officeart/2005/8/layout/process5"/>
    <dgm:cxn modelId="{D090BDF2-F517-4D61-B3DC-86A8992FC102}" type="presOf" srcId="{C5BAED24-A294-480D-A877-E73660670D71}" destId="{40569E2A-136B-4CD4-A6AD-8260D513CC8B}" srcOrd="1" destOrd="0" presId="urn:microsoft.com/office/officeart/2005/8/layout/process5"/>
    <dgm:cxn modelId="{DFA02847-DF57-4647-95EC-F1A4EA0470F0}" type="presParOf" srcId="{D8233F7E-D77A-4A84-AD44-712F8B03A2D8}" destId="{DC227C41-2721-41F0-A6A0-EF11C9EF9D5C}" srcOrd="0" destOrd="0" presId="urn:microsoft.com/office/officeart/2005/8/layout/process5"/>
    <dgm:cxn modelId="{1218D3F3-D532-4850-AC09-B614021306DD}" type="presParOf" srcId="{D8233F7E-D77A-4A84-AD44-712F8B03A2D8}" destId="{CDC73266-2241-4FF4-B42E-E503BB9B316C}" srcOrd="1" destOrd="0" presId="urn:microsoft.com/office/officeart/2005/8/layout/process5"/>
    <dgm:cxn modelId="{980B15A5-975B-4DE0-87AA-F44C0FA374E6}" type="presParOf" srcId="{CDC73266-2241-4FF4-B42E-E503BB9B316C}" destId="{328ABD54-4770-4F0C-9C35-5B94DBF98075}" srcOrd="0" destOrd="0" presId="urn:microsoft.com/office/officeart/2005/8/layout/process5"/>
    <dgm:cxn modelId="{D67F48DA-E83C-448F-AB94-C5FD104B54C2}" type="presParOf" srcId="{D8233F7E-D77A-4A84-AD44-712F8B03A2D8}" destId="{490FB3AA-F3A9-45D9-BBC6-ECF364FD6D58}" srcOrd="2" destOrd="0" presId="urn:microsoft.com/office/officeart/2005/8/layout/process5"/>
    <dgm:cxn modelId="{EB1DE571-14D9-406A-B0A6-E7CF7510D6AC}" type="presParOf" srcId="{D8233F7E-D77A-4A84-AD44-712F8B03A2D8}" destId="{2C39045E-854B-429B-9F7E-13D677B15681}" srcOrd="3" destOrd="0" presId="urn:microsoft.com/office/officeart/2005/8/layout/process5"/>
    <dgm:cxn modelId="{02CB9C72-04C4-412C-814B-D2C4B8EDB44A}" type="presParOf" srcId="{2C39045E-854B-429B-9F7E-13D677B15681}" destId="{A5A23703-12BF-4E06-B27D-FC7CE1A067E7}" srcOrd="0" destOrd="0" presId="urn:microsoft.com/office/officeart/2005/8/layout/process5"/>
    <dgm:cxn modelId="{A70F1CC7-8747-4128-9D85-D2EED92E34B0}" type="presParOf" srcId="{D8233F7E-D77A-4A84-AD44-712F8B03A2D8}" destId="{1204ACD2-AF46-410C-9A10-92392D157890}" srcOrd="4" destOrd="0" presId="urn:microsoft.com/office/officeart/2005/8/layout/process5"/>
    <dgm:cxn modelId="{24953AB6-509F-4673-BB94-0A588D36F64E}" type="presParOf" srcId="{D8233F7E-D77A-4A84-AD44-712F8B03A2D8}" destId="{0E628A5B-24BF-4789-BA35-AB14790B67B3}" srcOrd="5" destOrd="0" presId="urn:microsoft.com/office/officeart/2005/8/layout/process5"/>
    <dgm:cxn modelId="{5D98C281-25CE-413C-A61F-05E5F054CC60}" type="presParOf" srcId="{0E628A5B-24BF-4789-BA35-AB14790B67B3}" destId="{40569E2A-136B-4CD4-A6AD-8260D513CC8B}" srcOrd="0" destOrd="0" presId="urn:microsoft.com/office/officeart/2005/8/layout/process5"/>
    <dgm:cxn modelId="{83332C90-DA1C-4B1E-A1CA-E72938527138}" type="presParOf" srcId="{D8233F7E-D77A-4A84-AD44-712F8B03A2D8}" destId="{B195F793-A22C-4B7D-91AA-B4AF712EE76A}" srcOrd="6" destOrd="0" presId="urn:microsoft.com/office/officeart/2005/8/layout/process5"/>
    <dgm:cxn modelId="{A240AA0B-9DD2-4979-954A-CCC98224F3CD}" type="presParOf" srcId="{D8233F7E-D77A-4A84-AD44-712F8B03A2D8}" destId="{CC662B22-A86A-491E-840F-6371E9016E80}" srcOrd="7" destOrd="0" presId="urn:microsoft.com/office/officeart/2005/8/layout/process5"/>
    <dgm:cxn modelId="{CBB0FBF1-6DB8-4DB6-BF70-5D685F49EAD1}" type="presParOf" srcId="{CC662B22-A86A-491E-840F-6371E9016E80}" destId="{DC76EF27-91D3-4FDE-85F2-F35D50730C4B}" srcOrd="0" destOrd="0" presId="urn:microsoft.com/office/officeart/2005/8/layout/process5"/>
    <dgm:cxn modelId="{50DB3189-FA2E-492F-B4C5-C329CEE1C3F4}" type="presParOf" srcId="{D8233F7E-D77A-4A84-AD44-712F8B03A2D8}" destId="{078975E4-DBC0-4361-B63F-26699B66663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8588AD-90FB-4242-B34E-914CD8D76FA6}" type="doc">
      <dgm:prSet loTypeId="urn:microsoft.com/office/officeart/2005/8/layout/arrow5" loCatId="relationship" qsTypeId="urn:microsoft.com/office/officeart/2005/8/quickstyle/simple5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C80ACBE1-E80B-4DD3-9821-1E2577818BF9}">
      <dgm:prSet/>
      <dgm:spPr/>
      <dgm:t>
        <a:bodyPr/>
        <a:lstStyle/>
        <a:p>
          <a:r>
            <a:rPr lang="lt-LT"/>
            <a:t>2023 m.    2022 m.</a:t>
          </a:r>
          <a:endParaRPr lang="en-US"/>
        </a:p>
      </dgm:t>
    </dgm:pt>
    <dgm:pt modelId="{96A393AE-E781-4EF6-A582-81C383E450FB}" type="parTrans" cxnId="{FBB95523-2B63-4ADF-96CA-270FE904E167}">
      <dgm:prSet/>
      <dgm:spPr/>
      <dgm:t>
        <a:bodyPr/>
        <a:lstStyle/>
        <a:p>
          <a:endParaRPr lang="en-US"/>
        </a:p>
      </dgm:t>
    </dgm:pt>
    <dgm:pt modelId="{976FEC3A-0C66-4C50-8D51-3154EDBFE4F3}" type="sibTrans" cxnId="{FBB95523-2B63-4ADF-96CA-270FE904E167}">
      <dgm:prSet/>
      <dgm:spPr/>
      <dgm:t>
        <a:bodyPr/>
        <a:lstStyle/>
        <a:p>
          <a:endParaRPr lang="en-US"/>
        </a:p>
      </dgm:t>
    </dgm:pt>
    <dgm:pt modelId="{D3FF49FB-302D-467E-B0A4-9E359223DE1A}">
      <dgm:prSet/>
      <dgm:spPr/>
      <dgm:t>
        <a:bodyPr/>
        <a:lstStyle/>
        <a:p>
          <a:r>
            <a:rPr lang="lt-LT"/>
            <a:t>(procentais)</a:t>
          </a:r>
          <a:endParaRPr lang="en-US"/>
        </a:p>
      </dgm:t>
    </dgm:pt>
    <dgm:pt modelId="{9B6981E2-2280-4EB5-B73E-2E4882C2C449}" type="parTrans" cxnId="{FBD41B74-C06F-41DA-929A-E845C50EB3F1}">
      <dgm:prSet/>
      <dgm:spPr/>
      <dgm:t>
        <a:bodyPr/>
        <a:lstStyle/>
        <a:p>
          <a:endParaRPr lang="en-US"/>
        </a:p>
      </dgm:t>
    </dgm:pt>
    <dgm:pt modelId="{9B101771-91B2-492E-B8F7-80E25E9579AC}" type="sibTrans" cxnId="{FBD41B74-C06F-41DA-929A-E845C50EB3F1}">
      <dgm:prSet/>
      <dgm:spPr/>
      <dgm:t>
        <a:bodyPr/>
        <a:lstStyle/>
        <a:p>
          <a:endParaRPr lang="en-US"/>
        </a:p>
      </dgm:t>
    </dgm:pt>
    <dgm:pt modelId="{44B3D66A-2CC2-4DF5-A8DC-9D220D63B27A}">
      <dgm:prSet/>
      <dgm:spPr/>
      <dgm:t>
        <a:bodyPr/>
        <a:lstStyle/>
        <a:p>
          <a:r>
            <a:rPr lang="lt-LT"/>
            <a:t>Mokinių, kuriems pritaikytas maitinimas, dalis     0,36            0,54       </a:t>
          </a:r>
          <a:endParaRPr lang="en-US"/>
        </a:p>
      </dgm:t>
    </dgm:pt>
    <dgm:pt modelId="{09C96761-B0A7-4B37-B008-0C186B7A2FF1}" type="parTrans" cxnId="{6649BAB0-A945-47DA-BF8B-0EDD8BA19D8A}">
      <dgm:prSet/>
      <dgm:spPr/>
      <dgm:t>
        <a:bodyPr/>
        <a:lstStyle/>
        <a:p>
          <a:endParaRPr lang="en-US"/>
        </a:p>
      </dgm:t>
    </dgm:pt>
    <dgm:pt modelId="{20A3FD34-ADDD-4D65-9418-3671BD2378E7}" type="sibTrans" cxnId="{6649BAB0-A945-47DA-BF8B-0EDD8BA19D8A}">
      <dgm:prSet/>
      <dgm:spPr/>
      <dgm:t>
        <a:bodyPr/>
        <a:lstStyle/>
        <a:p>
          <a:endParaRPr lang="en-US"/>
        </a:p>
      </dgm:t>
    </dgm:pt>
    <dgm:pt modelId="{15272903-7E76-49C7-BE33-E6926D582610}" type="pres">
      <dgm:prSet presAssocID="{7A8588AD-90FB-4242-B34E-914CD8D76FA6}" presName="diagram" presStyleCnt="0">
        <dgm:presLayoutVars>
          <dgm:dir/>
          <dgm:resizeHandles val="exact"/>
        </dgm:presLayoutVars>
      </dgm:prSet>
      <dgm:spPr/>
    </dgm:pt>
    <dgm:pt modelId="{130E483F-C267-49E3-9E0C-2200A11741C9}" type="pres">
      <dgm:prSet presAssocID="{C80ACBE1-E80B-4DD3-9821-1E2577818BF9}" presName="arrow" presStyleLbl="node1" presStyleIdx="0" presStyleCnt="2">
        <dgm:presLayoutVars>
          <dgm:bulletEnabled val="1"/>
        </dgm:presLayoutVars>
      </dgm:prSet>
      <dgm:spPr/>
    </dgm:pt>
    <dgm:pt modelId="{722049BB-7F47-4C81-ADCF-78C799BEA2BA}" type="pres">
      <dgm:prSet presAssocID="{D3FF49FB-302D-467E-B0A4-9E359223DE1A}" presName="arrow" presStyleLbl="node1" presStyleIdx="1" presStyleCnt="2">
        <dgm:presLayoutVars>
          <dgm:bulletEnabled val="1"/>
        </dgm:presLayoutVars>
      </dgm:prSet>
      <dgm:spPr/>
    </dgm:pt>
  </dgm:ptLst>
  <dgm:cxnLst>
    <dgm:cxn modelId="{FBB95523-2B63-4ADF-96CA-270FE904E167}" srcId="{7A8588AD-90FB-4242-B34E-914CD8D76FA6}" destId="{C80ACBE1-E80B-4DD3-9821-1E2577818BF9}" srcOrd="0" destOrd="0" parTransId="{96A393AE-E781-4EF6-A582-81C383E450FB}" sibTransId="{976FEC3A-0C66-4C50-8D51-3154EDBFE4F3}"/>
    <dgm:cxn modelId="{FBD41B74-C06F-41DA-929A-E845C50EB3F1}" srcId="{7A8588AD-90FB-4242-B34E-914CD8D76FA6}" destId="{D3FF49FB-302D-467E-B0A4-9E359223DE1A}" srcOrd="1" destOrd="0" parTransId="{9B6981E2-2280-4EB5-B73E-2E4882C2C449}" sibTransId="{9B101771-91B2-492E-B8F7-80E25E9579AC}"/>
    <dgm:cxn modelId="{6649BAB0-A945-47DA-BF8B-0EDD8BA19D8A}" srcId="{D3FF49FB-302D-467E-B0A4-9E359223DE1A}" destId="{44B3D66A-2CC2-4DF5-A8DC-9D220D63B27A}" srcOrd="0" destOrd="0" parTransId="{09C96761-B0A7-4B37-B008-0C186B7A2FF1}" sibTransId="{20A3FD34-ADDD-4D65-9418-3671BD2378E7}"/>
    <dgm:cxn modelId="{EABC3FD9-ABEC-4905-B808-6DC70E179654}" type="presOf" srcId="{C80ACBE1-E80B-4DD3-9821-1E2577818BF9}" destId="{130E483F-C267-49E3-9E0C-2200A11741C9}" srcOrd="0" destOrd="0" presId="urn:microsoft.com/office/officeart/2005/8/layout/arrow5"/>
    <dgm:cxn modelId="{74CFD5EA-DE41-42D1-ABC9-D071A37D19A0}" type="presOf" srcId="{D3FF49FB-302D-467E-B0A4-9E359223DE1A}" destId="{722049BB-7F47-4C81-ADCF-78C799BEA2BA}" srcOrd="0" destOrd="0" presId="urn:microsoft.com/office/officeart/2005/8/layout/arrow5"/>
    <dgm:cxn modelId="{917E5CF1-DB6E-4987-B5B1-A615193A97BD}" type="presOf" srcId="{7A8588AD-90FB-4242-B34E-914CD8D76FA6}" destId="{15272903-7E76-49C7-BE33-E6926D582610}" srcOrd="0" destOrd="0" presId="urn:microsoft.com/office/officeart/2005/8/layout/arrow5"/>
    <dgm:cxn modelId="{6DD073FF-EB67-4084-9343-5BC1C9760A29}" type="presOf" srcId="{44B3D66A-2CC2-4DF5-A8DC-9D220D63B27A}" destId="{722049BB-7F47-4C81-ADCF-78C799BEA2BA}" srcOrd="0" destOrd="1" presId="urn:microsoft.com/office/officeart/2005/8/layout/arrow5"/>
    <dgm:cxn modelId="{1890541B-34D5-4F38-9AA8-68984784A527}" type="presParOf" srcId="{15272903-7E76-49C7-BE33-E6926D582610}" destId="{130E483F-C267-49E3-9E0C-2200A11741C9}" srcOrd="0" destOrd="0" presId="urn:microsoft.com/office/officeart/2005/8/layout/arrow5"/>
    <dgm:cxn modelId="{42523EB2-8797-47C1-8A38-CCE891C375DA}" type="presParOf" srcId="{15272903-7E76-49C7-BE33-E6926D582610}" destId="{722049BB-7F47-4C81-ADCF-78C799BEA2B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32F45-7965-4DAE-BC76-177F4100B2C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C9EACB-D9E6-47C8-8227-2AA4C920686D}">
      <dgm:prSet/>
      <dgm:spPr/>
      <dgm:t>
        <a:bodyPr/>
        <a:lstStyle/>
        <a:p>
          <a:r>
            <a:rPr lang="lt-LT"/>
            <a:t>Procentais</a:t>
          </a:r>
          <a:endParaRPr lang="en-US"/>
        </a:p>
      </dgm:t>
    </dgm:pt>
    <dgm:pt modelId="{FFAFE99C-AA61-440E-B32C-103D8A77A6EF}" type="parTrans" cxnId="{F4B8930D-CF9E-463F-8B62-615C2855BAB6}">
      <dgm:prSet/>
      <dgm:spPr/>
      <dgm:t>
        <a:bodyPr/>
        <a:lstStyle/>
        <a:p>
          <a:endParaRPr lang="en-US"/>
        </a:p>
      </dgm:t>
    </dgm:pt>
    <dgm:pt modelId="{A49B5FD7-77CB-48F3-8A4C-83D5F528C489}" type="sibTrans" cxnId="{F4B8930D-CF9E-463F-8B62-615C2855BAB6}">
      <dgm:prSet/>
      <dgm:spPr/>
      <dgm:t>
        <a:bodyPr/>
        <a:lstStyle/>
        <a:p>
          <a:endParaRPr lang="en-US"/>
        </a:p>
      </dgm:t>
    </dgm:pt>
    <dgm:pt modelId="{F5DE5A90-98E3-4346-AF97-5414A52E08E6}">
      <dgm:prSet/>
      <dgm:spPr/>
      <dgm:t>
        <a:bodyPr/>
        <a:lstStyle/>
        <a:p>
          <a:r>
            <a:rPr lang="lt-LT" dirty="0"/>
            <a:t>                                                                     2023 m.                          2022 m. </a:t>
          </a:r>
          <a:endParaRPr lang="en-US" dirty="0"/>
        </a:p>
      </dgm:t>
    </dgm:pt>
    <dgm:pt modelId="{0905F118-FA85-47F3-A164-F10F557E1E7A}" type="parTrans" cxnId="{56757DEE-68DE-41DA-90BB-9E4AF5B7A5B5}">
      <dgm:prSet/>
      <dgm:spPr/>
      <dgm:t>
        <a:bodyPr/>
        <a:lstStyle/>
        <a:p>
          <a:endParaRPr lang="en-US"/>
        </a:p>
      </dgm:t>
    </dgm:pt>
    <dgm:pt modelId="{C2F9936F-6397-4F57-815F-EF4CF8DB4EB4}" type="sibTrans" cxnId="{56757DEE-68DE-41DA-90BB-9E4AF5B7A5B5}">
      <dgm:prSet/>
      <dgm:spPr/>
      <dgm:t>
        <a:bodyPr/>
        <a:lstStyle/>
        <a:p>
          <a:endParaRPr lang="en-US"/>
        </a:p>
      </dgm:t>
    </dgm:pt>
    <dgm:pt modelId="{D36BE993-538B-4694-9AA5-908F1F9C8096}">
      <dgm:prSet/>
      <dgm:spPr/>
      <dgm:t>
        <a:bodyPr/>
        <a:lstStyle/>
        <a:p>
          <a:r>
            <a:rPr lang="lt-LT" dirty="0"/>
            <a:t>Turi labai žemą (KPI + </a:t>
          </a:r>
          <a:r>
            <a:rPr lang="lt-LT" dirty="0" err="1"/>
            <a:t>kpi</a:t>
          </a:r>
          <a:r>
            <a:rPr lang="lt-LT" dirty="0"/>
            <a:t>) indeksą                   43,25                 44,36</a:t>
          </a:r>
          <a:endParaRPr lang="en-US" dirty="0"/>
        </a:p>
      </dgm:t>
    </dgm:pt>
    <dgm:pt modelId="{BAA537B9-27CC-45CE-9760-2181A088E4F8}" type="parTrans" cxnId="{29BD864B-487D-4945-8FD3-C7D8F9461FAB}">
      <dgm:prSet/>
      <dgm:spPr/>
      <dgm:t>
        <a:bodyPr/>
        <a:lstStyle/>
        <a:p>
          <a:endParaRPr lang="en-US"/>
        </a:p>
      </dgm:t>
    </dgm:pt>
    <dgm:pt modelId="{642A3461-78A5-4E75-8BDF-42A1A6562F01}" type="sibTrans" cxnId="{29BD864B-487D-4945-8FD3-C7D8F9461FAB}">
      <dgm:prSet/>
      <dgm:spPr/>
      <dgm:t>
        <a:bodyPr/>
        <a:lstStyle/>
        <a:p>
          <a:endParaRPr lang="en-US"/>
        </a:p>
      </dgm:t>
    </dgm:pt>
    <dgm:pt modelId="{E66F2A9F-035E-4837-A2C9-38B1512AE50A}">
      <dgm:prSet/>
      <dgm:spPr/>
      <dgm:t>
        <a:bodyPr/>
        <a:lstStyle/>
        <a:p>
          <a:r>
            <a:rPr lang="lt-LT"/>
            <a:t>Turi žemą bendrą (KPI + kpi) indeksą               10,41                 12,0</a:t>
          </a:r>
          <a:endParaRPr lang="en-US"/>
        </a:p>
      </dgm:t>
    </dgm:pt>
    <dgm:pt modelId="{442F3A39-A936-4B49-B6B3-9D548562AD25}" type="parTrans" cxnId="{0C532E17-E6BD-4525-BB2E-10B9EB54E6DD}">
      <dgm:prSet/>
      <dgm:spPr/>
      <dgm:t>
        <a:bodyPr/>
        <a:lstStyle/>
        <a:p>
          <a:endParaRPr lang="en-US"/>
        </a:p>
      </dgm:t>
    </dgm:pt>
    <dgm:pt modelId="{1603BF94-DAC8-40B1-B589-D720B74ED45F}" type="sibTrans" cxnId="{0C532E17-E6BD-4525-BB2E-10B9EB54E6DD}">
      <dgm:prSet/>
      <dgm:spPr/>
      <dgm:t>
        <a:bodyPr/>
        <a:lstStyle/>
        <a:p>
          <a:endParaRPr lang="en-US"/>
        </a:p>
      </dgm:t>
    </dgm:pt>
    <dgm:pt modelId="{D5DA9D5B-C7F2-45E2-89FA-141642F31CB0}">
      <dgm:prSet/>
      <dgm:spPr/>
      <dgm:t>
        <a:bodyPr/>
        <a:lstStyle/>
        <a:p>
          <a:r>
            <a:rPr lang="lt-LT"/>
            <a:t>Turi vidutinį bendrą (KPI + kpi) indeksą           18,65                 18,89</a:t>
          </a:r>
          <a:endParaRPr lang="en-US"/>
        </a:p>
      </dgm:t>
    </dgm:pt>
    <dgm:pt modelId="{EE600D44-DFE9-4D5C-9718-57C70DB953B5}" type="parTrans" cxnId="{C1C2A75F-79EB-4E87-8335-D726419BD2D0}">
      <dgm:prSet/>
      <dgm:spPr/>
      <dgm:t>
        <a:bodyPr/>
        <a:lstStyle/>
        <a:p>
          <a:endParaRPr lang="en-US"/>
        </a:p>
      </dgm:t>
    </dgm:pt>
    <dgm:pt modelId="{FD50675F-1FFB-4FA6-B113-C663A674CB64}" type="sibTrans" cxnId="{C1C2A75F-79EB-4E87-8335-D726419BD2D0}">
      <dgm:prSet/>
      <dgm:spPr/>
      <dgm:t>
        <a:bodyPr/>
        <a:lstStyle/>
        <a:p>
          <a:endParaRPr lang="en-US"/>
        </a:p>
      </dgm:t>
    </dgm:pt>
    <dgm:pt modelId="{080395EB-BC3A-4078-AA2B-9B5ED220FE98}">
      <dgm:prSet/>
      <dgm:spPr/>
      <dgm:t>
        <a:bodyPr/>
        <a:lstStyle/>
        <a:p>
          <a:r>
            <a:rPr lang="lt-LT"/>
            <a:t>Turi aukštą bendrą (KPI + kpi) indeksą             14,30                 11,90</a:t>
          </a:r>
          <a:endParaRPr lang="en-US"/>
        </a:p>
      </dgm:t>
    </dgm:pt>
    <dgm:pt modelId="{1FF7ABE8-1E5D-433B-BB79-27C4D5E264EA}" type="parTrans" cxnId="{52A53DB3-BBAA-426E-B82B-8EE3DC34D7C1}">
      <dgm:prSet/>
      <dgm:spPr/>
      <dgm:t>
        <a:bodyPr/>
        <a:lstStyle/>
        <a:p>
          <a:endParaRPr lang="en-US"/>
        </a:p>
      </dgm:t>
    </dgm:pt>
    <dgm:pt modelId="{6390A63E-D063-4CDF-9EC5-07809392DBF2}" type="sibTrans" cxnId="{52A53DB3-BBAA-426E-B82B-8EE3DC34D7C1}">
      <dgm:prSet/>
      <dgm:spPr/>
      <dgm:t>
        <a:bodyPr/>
        <a:lstStyle/>
        <a:p>
          <a:endParaRPr lang="en-US"/>
        </a:p>
      </dgm:t>
    </dgm:pt>
    <dgm:pt modelId="{669665B8-032E-432E-8D8E-842512FCE07D}">
      <dgm:prSet/>
      <dgm:spPr/>
      <dgm:t>
        <a:bodyPr/>
        <a:lstStyle/>
        <a:p>
          <a:r>
            <a:rPr lang="lt-LT"/>
            <a:t>Turi labai aukštą bendrą (KPI + kpi) indeksą    13,39                 12,84</a:t>
          </a:r>
          <a:endParaRPr lang="en-US"/>
        </a:p>
      </dgm:t>
    </dgm:pt>
    <dgm:pt modelId="{BE550361-6387-4E81-ABC8-3F7FD4190D6F}" type="parTrans" cxnId="{4F1B5CE9-75BB-4062-9CBC-33FBB9C62853}">
      <dgm:prSet/>
      <dgm:spPr/>
      <dgm:t>
        <a:bodyPr/>
        <a:lstStyle/>
        <a:p>
          <a:endParaRPr lang="en-US"/>
        </a:p>
      </dgm:t>
    </dgm:pt>
    <dgm:pt modelId="{CA34308D-9ECD-4C21-8849-A2DA4B57513B}" type="sibTrans" cxnId="{4F1B5CE9-75BB-4062-9CBC-33FBB9C62853}">
      <dgm:prSet/>
      <dgm:spPr/>
      <dgm:t>
        <a:bodyPr/>
        <a:lstStyle/>
        <a:p>
          <a:endParaRPr lang="en-US"/>
        </a:p>
      </dgm:t>
    </dgm:pt>
    <dgm:pt modelId="{E0A192FF-768D-4617-B7A5-7FE803C7E064}" type="pres">
      <dgm:prSet presAssocID="{C2632F45-7965-4DAE-BC76-177F4100B2CB}" presName="linear" presStyleCnt="0">
        <dgm:presLayoutVars>
          <dgm:animLvl val="lvl"/>
          <dgm:resizeHandles val="exact"/>
        </dgm:presLayoutVars>
      </dgm:prSet>
      <dgm:spPr/>
    </dgm:pt>
    <dgm:pt modelId="{618AA7FA-221B-4F41-B5AC-95E162CFD207}" type="pres">
      <dgm:prSet presAssocID="{65C9EACB-D9E6-47C8-8227-2AA4C920686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4181BB9-63F2-4BB2-964E-7781A85DF9DF}" type="pres">
      <dgm:prSet presAssocID="{A49B5FD7-77CB-48F3-8A4C-83D5F528C489}" presName="spacer" presStyleCnt="0"/>
      <dgm:spPr/>
    </dgm:pt>
    <dgm:pt modelId="{8467FE78-1532-4E37-A0E5-3CEAC6F3EE96}" type="pres">
      <dgm:prSet presAssocID="{F5DE5A90-98E3-4346-AF97-5414A52E08E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087CCC7-39E1-4E5E-B4C1-EA0E3C0B9D78}" type="pres">
      <dgm:prSet presAssocID="{C2F9936F-6397-4F57-815F-EF4CF8DB4EB4}" presName="spacer" presStyleCnt="0"/>
      <dgm:spPr/>
    </dgm:pt>
    <dgm:pt modelId="{E679531E-FF8F-475C-90BB-D742534DD5D3}" type="pres">
      <dgm:prSet presAssocID="{D36BE993-538B-4694-9AA5-908F1F9C809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CDD838C-618F-4C0C-9C07-93A7B32E63E8}" type="pres">
      <dgm:prSet presAssocID="{642A3461-78A5-4E75-8BDF-42A1A6562F01}" presName="spacer" presStyleCnt="0"/>
      <dgm:spPr/>
    </dgm:pt>
    <dgm:pt modelId="{4DEBC53A-FE5D-4818-8F0C-6F449FF4B868}" type="pres">
      <dgm:prSet presAssocID="{E66F2A9F-035E-4837-A2C9-38B1512AE50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5ACF03D-5AAC-4E35-91C6-85C02D27D168}" type="pres">
      <dgm:prSet presAssocID="{1603BF94-DAC8-40B1-B589-D720B74ED45F}" presName="spacer" presStyleCnt="0"/>
      <dgm:spPr/>
    </dgm:pt>
    <dgm:pt modelId="{D83B6268-03FE-46AB-AAAD-B757EC5DDFF8}" type="pres">
      <dgm:prSet presAssocID="{D5DA9D5B-C7F2-45E2-89FA-141642F31CB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5188EE2-6890-4E2E-9AA9-3D1744B2908E}" type="pres">
      <dgm:prSet presAssocID="{FD50675F-1FFB-4FA6-B113-C663A674CB64}" presName="spacer" presStyleCnt="0"/>
      <dgm:spPr/>
    </dgm:pt>
    <dgm:pt modelId="{8FF2DEFF-F433-4BE3-859D-60FB4AB818CB}" type="pres">
      <dgm:prSet presAssocID="{080395EB-BC3A-4078-AA2B-9B5ED220FE9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D5FE6CA-8D02-4E41-9E8A-EBC0EC24A877}" type="pres">
      <dgm:prSet presAssocID="{6390A63E-D063-4CDF-9EC5-07809392DBF2}" presName="spacer" presStyleCnt="0"/>
      <dgm:spPr/>
    </dgm:pt>
    <dgm:pt modelId="{07B3069C-06DD-44BB-B846-6C249EBB439B}" type="pres">
      <dgm:prSet presAssocID="{669665B8-032E-432E-8D8E-842512FCE07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4B8930D-CF9E-463F-8B62-615C2855BAB6}" srcId="{C2632F45-7965-4DAE-BC76-177F4100B2CB}" destId="{65C9EACB-D9E6-47C8-8227-2AA4C920686D}" srcOrd="0" destOrd="0" parTransId="{FFAFE99C-AA61-440E-B32C-103D8A77A6EF}" sibTransId="{A49B5FD7-77CB-48F3-8A4C-83D5F528C489}"/>
    <dgm:cxn modelId="{0C532E17-E6BD-4525-BB2E-10B9EB54E6DD}" srcId="{C2632F45-7965-4DAE-BC76-177F4100B2CB}" destId="{E66F2A9F-035E-4837-A2C9-38B1512AE50A}" srcOrd="3" destOrd="0" parTransId="{442F3A39-A936-4B49-B6B3-9D548562AD25}" sibTransId="{1603BF94-DAC8-40B1-B589-D720B74ED45F}"/>
    <dgm:cxn modelId="{C1C2A75F-79EB-4E87-8335-D726419BD2D0}" srcId="{C2632F45-7965-4DAE-BC76-177F4100B2CB}" destId="{D5DA9D5B-C7F2-45E2-89FA-141642F31CB0}" srcOrd="4" destOrd="0" parTransId="{EE600D44-DFE9-4D5C-9718-57C70DB953B5}" sibTransId="{FD50675F-1FFB-4FA6-B113-C663A674CB64}"/>
    <dgm:cxn modelId="{29BD864B-487D-4945-8FD3-C7D8F9461FAB}" srcId="{C2632F45-7965-4DAE-BC76-177F4100B2CB}" destId="{D36BE993-538B-4694-9AA5-908F1F9C8096}" srcOrd="2" destOrd="0" parTransId="{BAA537B9-27CC-45CE-9760-2181A088E4F8}" sibTransId="{642A3461-78A5-4E75-8BDF-42A1A6562F01}"/>
    <dgm:cxn modelId="{C5DB4156-A340-43E4-8F7E-94EA6D7E312B}" type="presOf" srcId="{65C9EACB-D9E6-47C8-8227-2AA4C920686D}" destId="{618AA7FA-221B-4F41-B5AC-95E162CFD207}" srcOrd="0" destOrd="0" presId="urn:microsoft.com/office/officeart/2005/8/layout/vList2"/>
    <dgm:cxn modelId="{C875B99F-0B89-4C49-9116-0ADB57A0C904}" type="presOf" srcId="{D36BE993-538B-4694-9AA5-908F1F9C8096}" destId="{E679531E-FF8F-475C-90BB-D742534DD5D3}" srcOrd="0" destOrd="0" presId="urn:microsoft.com/office/officeart/2005/8/layout/vList2"/>
    <dgm:cxn modelId="{5368B3A7-C80F-4956-B4F8-F5446DB23904}" type="presOf" srcId="{669665B8-032E-432E-8D8E-842512FCE07D}" destId="{07B3069C-06DD-44BB-B846-6C249EBB439B}" srcOrd="0" destOrd="0" presId="urn:microsoft.com/office/officeart/2005/8/layout/vList2"/>
    <dgm:cxn modelId="{52A53DB3-BBAA-426E-B82B-8EE3DC34D7C1}" srcId="{C2632F45-7965-4DAE-BC76-177F4100B2CB}" destId="{080395EB-BC3A-4078-AA2B-9B5ED220FE98}" srcOrd="5" destOrd="0" parTransId="{1FF7ABE8-1E5D-433B-BB79-27C4D5E264EA}" sibTransId="{6390A63E-D063-4CDF-9EC5-07809392DBF2}"/>
    <dgm:cxn modelId="{502C88B9-B914-42D5-BCC4-6FE92915EC9D}" type="presOf" srcId="{D5DA9D5B-C7F2-45E2-89FA-141642F31CB0}" destId="{D83B6268-03FE-46AB-AAAD-B757EC5DDFF8}" srcOrd="0" destOrd="0" presId="urn:microsoft.com/office/officeart/2005/8/layout/vList2"/>
    <dgm:cxn modelId="{DFFFE6C3-DB12-4E4D-A192-D6B3DB80959E}" type="presOf" srcId="{C2632F45-7965-4DAE-BC76-177F4100B2CB}" destId="{E0A192FF-768D-4617-B7A5-7FE803C7E064}" srcOrd="0" destOrd="0" presId="urn:microsoft.com/office/officeart/2005/8/layout/vList2"/>
    <dgm:cxn modelId="{E8E9EDDE-C66E-4DFA-9A2F-951F4663CBFA}" type="presOf" srcId="{080395EB-BC3A-4078-AA2B-9B5ED220FE98}" destId="{8FF2DEFF-F433-4BE3-859D-60FB4AB818CB}" srcOrd="0" destOrd="0" presId="urn:microsoft.com/office/officeart/2005/8/layout/vList2"/>
    <dgm:cxn modelId="{3EB94ADF-AD43-457D-8977-2157B51CDC2E}" type="presOf" srcId="{E66F2A9F-035E-4837-A2C9-38B1512AE50A}" destId="{4DEBC53A-FE5D-4818-8F0C-6F449FF4B868}" srcOrd="0" destOrd="0" presId="urn:microsoft.com/office/officeart/2005/8/layout/vList2"/>
    <dgm:cxn modelId="{4F1B5CE9-75BB-4062-9CBC-33FBB9C62853}" srcId="{C2632F45-7965-4DAE-BC76-177F4100B2CB}" destId="{669665B8-032E-432E-8D8E-842512FCE07D}" srcOrd="6" destOrd="0" parTransId="{BE550361-6387-4E81-ABC8-3F7FD4190D6F}" sibTransId="{CA34308D-9ECD-4C21-8849-A2DA4B57513B}"/>
    <dgm:cxn modelId="{3AB17CEC-4C29-4C73-A638-4365744EBA0D}" type="presOf" srcId="{F5DE5A90-98E3-4346-AF97-5414A52E08E6}" destId="{8467FE78-1532-4E37-A0E5-3CEAC6F3EE96}" srcOrd="0" destOrd="0" presId="urn:microsoft.com/office/officeart/2005/8/layout/vList2"/>
    <dgm:cxn modelId="{56757DEE-68DE-41DA-90BB-9E4AF5B7A5B5}" srcId="{C2632F45-7965-4DAE-BC76-177F4100B2CB}" destId="{F5DE5A90-98E3-4346-AF97-5414A52E08E6}" srcOrd="1" destOrd="0" parTransId="{0905F118-FA85-47F3-A164-F10F557E1E7A}" sibTransId="{C2F9936F-6397-4F57-815F-EF4CF8DB4EB4}"/>
    <dgm:cxn modelId="{6E05C854-7013-41F3-8CFD-6D3C20F25594}" type="presParOf" srcId="{E0A192FF-768D-4617-B7A5-7FE803C7E064}" destId="{618AA7FA-221B-4F41-B5AC-95E162CFD207}" srcOrd="0" destOrd="0" presId="urn:microsoft.com/office/officeart/2005/8/layout/vList2"/>
    <dgm:cxn modelId="{2AB5FEA7-BB6F-403F-8EFF-06FF67E55324}" type="presParOf" srcId="{E0A192FF-768D-4617-B7A5-7FE803C7E064}" destId="{64181BB9-63F2-4BB2-964E-7781A85DF9DF}" srcOrd="1" destOrd="0" presId="urn:microsoft.com/office/officeart/2005/8/layout/vList2"/>
    <dgm:cxn modelId="{2CE6659C-AE37-4D51-83CC-9AF9963636C1}" type="presParOf" srcId="{E0A192FF-768D-4617-B7A5-7FE803C7E064}" destId="{8467FE78-1532-4E37-A0E5-3CEAC6F3EE96}" srcOrd="2" destOrd="0" presId="urn:microsoft.com/office/officeart/2005/8/layout/vList2"/>
    <dgm:cxn modelId="{0D9499EF-FAC3-4EB0-BAD6-563FB2A736D0}" type="presParOf" srcId="{E0A192FF-768D-4617-B7A5-7FE803C7E064}" destId="{D087CCC7-39E1-4E5E-B4C1-EA0E3C0B9D78}" srcOrd="3" destOrd="0" presId="urn:microsoft.com/office/officeart/2005/8/layout/vList2"/>
    <dgm:cxn modelId="{979F603B-7979-406E-BF4C-14920DB435AC}" type="presParOf" srcId="{E0A192FF-768D-4617-B7A5-7FE803C7E064}" destId="{E679531E-FF8F-475C-90BB-D742534DD5D3}" srcOrd="4" destOrd="0" presId="urn:microsoft.com/office/officeart/2005/8/layout/vList2"/>
    <dgm:cxn modelId="{A130882C-AC15-4A79-B6F8-A0A109B21E74}" type="presParOf" srcId="{E0A192FF-768D-4617-B7A5-7FE803C7E064}" destId="{2CDD838C-618F-4C0C-9C07-93A7B32E63E8}" srcOrd="5" destOrd="0" presId="urn:microsoft.com/office/officeart/2005/8/layout/vList2"/>
    <dgm:cxn modelId="{BAB37BF0-9E8B-4A6C-A35E-493D80515855}" type="presParOf" srcId="{E0A192FF-768D-4617-B7A5-7FE803C7E064}" destId="{4DEBC53A-FE5D-4818-8F0C-6F449FF4B868}" srcOrd="6" destOrd="0" presId="urn:microsoft.com/office/officeart/2005/8/layout/vList2"/>
    <dgm:cxn modelId="{980EA22A-0494-4243-A825-848B9437DA33}" type="presParOf" srcId="{E0A192FF-768D-4617-B7A5-7FE803C7E064}" destId="{15ACF03D-5AAC-4E35-91C6-85C02D27D168}" srcOrd="7" destOrd="0" presId="urn:microsoft.com/office/officeart/2005/8/layout/vList2"/>
    <dgm:cxn modelId="{243799BD-6E53-40F7-97A6-51A4B0731AE0}" type="presParOf" srcId="{E0A192FF-768D-4617-B7A5-7FE803C7E064}" destId="{D83B6268-03FE-46AB-AAAD-B757EC5DDFF8}" srcOrd="8" destOrd="0" presId="urn:microsoft.com/office/officeart/2005/8/layout/vList2"/>
    <dgm:cxn modelId="{D56219BA-B77D-4FEA-B53C-588FD2708B9C}" type="presParOf" srcId="{E0A192FF-768D-4617-B7A5-7FE803C7E064}" destId="{25188EE2-6890-4E2E-9AA9-3D1744B2908E}" srcOrd="9" destOrd="0" presId="urn:microsoft.com/office/officeart/2005/8/layout/vList2"/>
    <dgm:cxn modelId="{6D665AE3-D494-48F2-80BD-B26EB92A2450}" type="presParOf" srcId="{E0A192FF-768D-4617-B7A5-7FE803C7E064}" destId="{8FF2DEFF-F433-4BE3-859D-60FB4AB818CB}" srcOrd="10" destOrd="0" presId="urn:microsoft.com/office/officeart/2005/8/layout/vList2"/>
    <dgm:cxn modelId="{53A4696E-830D-425B-B93E-EAB6515ABE1E}" type="presParOf" srcId="{E0A192FF-768D-4617-B7A5-7FE803C7E064}" destId="{DD5FE6CA-8D02-4E41-9E8A-EBC0EC24A877}" srcOrd="11" destOrd="0" presId="urn:microsoft.com/office/officeart/2005/8/layout/vList2"/>
    <dgm:cxn modelId="{3CE5A8F2-5CA4-4D3E-AC10-0E5A738E7C50}" type="presParOf" srcId="{E0A192FF-768D-4617-B7A5-7FE803C7E064}" destId="{07B3069C-06DD-44BB-B846-6C249EBB439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39431B-427F-4159-A101-37A435D25BF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F1A816-5D0F-4F58-BF6F-448F6EA16753}">
      <dgm:prSet/>
      <dgm:spPr/>
      <dgm:t>
        <a:bodyPr/>
        <a:lstStyle/>
        <a:p>
          <a:r>
            <a:rPr lang="lt-LT"/>
            <a:t>2023 m.</a:t>
          </a:r>
          <a:endParaRPr lang="en-US"/>
        </a:p>
      </dgm:t>
    </dgm:pt>
    <dgm:pt modelId="{0154944E-4C83-4DE4-A14E-E630AB4DB0A9}" type="parTrans" cxnId="{59C8F0D6-A27A-4FE9-8D14-64A687854FD4}">
      <dgm:prSet/>
      <dgm:spPr/>
      <dgm:t>
        <a:bodyPr/>
        <a:lstStyle/>
        <a:p>
          <a:endParaRPr lang="en-US"/>
        </a:p>
      </dgm:t>
    </dgm:pt>
    <dgm:pt modelId="{4EF1C069-5756-42C2-BF00-5972A5C211CC}" type="sibTrans" cxnId="{59C8F0D6-A27A-4FE9-8D14-64A687854FD4}">
      <dgm:prSet/>
      <dgm:spPr/>
      <dgm:t>
        <a:bodyPr/>
        <a:lstStyle/>
        <a:p>
          <a:endParaRPr lang="en-US"/>
        </a:p>
      </dgm:t>
    </dgm:pt>
    <dgm:pt modelId="{3A61F33F-CAA4-4F6F-A37A-D73A737936A6}">
      <dgm:prSet/>
      <dgm:spPr/>
      <dgm:t>
        <a:bodyPr/>
        <a:lstStyle/>
        <a:p>
          <a:r>
            <a:rPr lang="lt-LT"/>
            <a:t>96,89 proc. mokinių sveikatos pažymėjimų užpildyti pilnai (I ir II dalys). </a:t>
          </a:r>
          <a:endParaRPr lang="en-US"/>
        </a:p>
      </dgm:t>
    </dgm:pt>
    <dgm:pt modelId="{050B72E3-320D-4E12-B572-6E209239548C}" type="parTrans" cxnId="{1B834F35-095F-4CE8-A728-EEEC5A4C395B}">
      <dgm:prSet/>
      <dgm:spPr/>
      <dgm:t>
        <a:bodyPr/>
        <a:lstStyle/>
        <a:p>
          <a:endParaRPr lang="en-US"/>
        </a:p>
      </dgm:t>
    </dgm:pt>
    <dgm:pt modelId="{10ABB3E0-BBE2-4453-9FEF-0A90740ADDB1}" type="sibTrans" cxnId="{1B834F35-095F-4CE8-A728-EEEC5A4C395B}">
      <dgm:prSet/>
      <dgm:spPr/>
      <dgm:t>
        <a:bodyPr/>
        <a:lstStyle/>
        <a:p>
          <a:endParaRPr lang="en-US"/>
        </a:p>
      </dgm:t>
    </dgm:pt>
    <dgm:pt modelId="{7DC80BF2-F869-4835-93C0-9140468BC912}">
      <dgm:prSet/>
      <dgm:spPr/>
      <dgm:t>
        <a:bodyPr/>
        <a:lstStyle/>
        <a:p>
          <a:r>
            <a:rPr lang="lt-LT"/>
            <a:t>96,89 proc. pažymėjimų užpildyta I dalis (fizinės sveikatos įvertinimas),</a:t>
          </a:r>
          <a:endParaRPr lang="en-US"/>
        </a:p>
      </dgm:t>
    </dgm:pt>
    <dgm:pt modelId="{AC96D181-BDC7-41FF-9A8E-92C2451B19C8}" type="parTrans" cxnId="{6C98103C-4065-4004-97D6-54F62F833397}">
      <dgm:prSet/>
      <dgm:spPr/>
      <dgm:t>
        <a:bodyPr/>
        <a:lstStyle/>
        <a:p>
          <a:endParaRPr lang="en-US"/>
        </a:p>
      </dgm:t>
    </dgm:pt>
    <dgm:pt modelId="{6198861E-EBBC-4382-874F-E3FBD9D6BA6D}" type="sibTrans" cxnId="{6C98103C-4065-4004-97D6-54F62F833397}">
      <dgm:prSet/>
      <dgm:spPr/>
      <dgm:t>
        <a:bodyPr/>
        <a:lstStyle/>
        <a:p>
          <a:endParaRPr lang="en-US"/>
        </a:p>
      </dgm:t>
    </dgm:pt>
    <dgm:pt modelId="{23420DCF-A7B2-410F-8623-5B395042D349}">
      <dgm:prSet/>
      <dgm:spPr/>
      <dgm:t>
        <a:bodyPr/>
        <a:lstStyle/>
        <a:p>
          <a:r>
            <a:rPr lang="lt-LT"/>
            <a:t>82,87 proc. pažymėjimų užpildyta tik II dalis (dantų ir žandikaulių būklės įvertinimas).</a:t>
          </a:r>
          <a:endParaRPr lang="en-US"/>
        </a:p>
      </dgm:t>
    </dgm:pt>
    <dgm:pt modelId="{B76D3462-070B-4674-BADF-1AE632A176ED}" type="parTrans" cxnId="{5D8A2685-AAC5-44B0-A954-44A391F0A200}">
      <dgm:prSet/>
      <dgm:spPr/>
      <dgm:t>
        <a:bodyPr/>
        <a:lstStyle/>
        <a:p>
          <a:endParaRPr lang="en-US"/>
        </a:p>
      </dgm:t>
    </dgm:pt>
    <dgm:pt modelId="{38375B14-61F9-4A41-8061-A37D5B80F554}" type="sibTrans" cxnId="{5D8A2685-AAC5-44B0-A954-44A391F0A200}">
      <dgm:prSet/>
      <dgm:spPr/>
      <dgm:t>
        <a:bodyPr/>
        <a:lstStyle/>
        <a:p>
          <a:endParaRPr lang="en-US"/>
        </a:p>
      </dgm:t>
    </dgm:pt>
    <dgm:pt modelId="{B5B8C9A1-4555-4965-9B33-0388FFE3BE23}">
      <dgm:prSet/>
      <dgm:spPr/>
      <dgm:t>
        <a:bodyPr/>
        <a:lstStyle/>
        <a:p>
          <a:r>
            <a:rPr lang="lt-LT"/>
            <a:t>87,23 proc. mokinių ugdymo veikloje dalyvauti gali be jokių apribojimų;</a:t>
          </a:r>
          <a:endParaRPr lang="en-US"/>
        </a:p>
      </dgm:t>
    </dgm:pt>
    <dgm:pt modelId="{697E025B-6B5B-4B7F-81A8-E68709DEB699}" type="parTrans" cxnId="{A650160E-29BE-47C0-98FC-4C86FFC7F32A}">
      <dgm:prSet/>
      <dgm:spPr/>
      <dgm:t>
        <a:bodyPr/>
        <a:lstStyle/>
        <a:p>
          <a:endParaRPr lang="en-US"/>
        </a:p>
      </dgm:t>
    </dgm:pt>
    <dgm:pt modelId="{A751995A-4639-4068-9B6C-02DCFFECDAF5}" type="sibTrans" cxnId="{A650160E-29BE-47C0-98FC-4C86FFC7F32A}">
      <dgm:prSet/>
      <dgm:spPr/>
      <dgm:t>
        <a:bodyPr/>
        <a:lstStyle/>
        <a:p>
          <a:endParaRPr lang="en-US"/>
        </a:p>
      </dgm:t>
    </dgm:pt>
    <dgm:pt modelId="{DDEF1584-330F-48A3-9C83-4E5451C0A326}">
      <dgm:prSet/>
      <dgm:spPr/>
      <dgm:t>
        <a:bodyPr/>
        <a:lstStyle/>
        <a:p>
          <a:r>
            <a:rPr lang="lt-LT"/>
            <a:t>97,86 mokiniams priskirta pagrindinė fizinio ugdymo grupė;</a:t>
          </a:r>
          <a:endParaRPr lang="en-US"/>
        </a:p>
      </dgm:t>
    </dgm:pt>
    <dgm:pt modelId="{9A11F36F-57D6-4C1C-BF3A-46BCD8B70F8E}" type="parTrans" cxnId="{BE5A9FFB-FB83-4657-A70D-6EFADA80A833}">
      <dgm:prSet/>
      <dgm:spPr/>
      <dgm:t>
        <a:bodyPr/>
        <a:lstStyle/>
        <a:p>
          <a:endParaRPr lang="en-US"/>
        </a:p>
      </dgm:t>
    </dgm:pt>
    <dgm:pt modelId="{1E952B61-9FF2-4C4D-8669-1D14B9FDF884}" type="sibTrans" cxnId="{BE5A9FFB-FB83-4657-A70D-6EFADA80A833}">
      <dgm:prSet/>
      <dgm:spPr/>
      <dgm:t>
        <a:bodyPr/>
        <a:lstStyle/>
        <a:p>
          <a:endParaRPr lang="en-US"/>
        </a:p>
      </dgm:t>
    </dgm:pt>
    <dgm:pt modelId="{D5E08454-6362-4D0A-A531-5A5549155AA4}">
      <dgm:prSet/>
      <dgm:spPr/>
      <dgm:t>
        <a:bodyPr/>
        <a:lstStyle/>
        <a:p>
          <a:r>
            <a:rPr lang="lt-LT"/>
            <a:t>didesnė dalis mokinių turi normalų kūno svorį (68,30 proc.)</a:t>
          </a:r>
          <a:endParaRPr lang="en-US"/>
        </a:p>
      </dgm:t>
    </dgm:pt>
    <dgm:pt modelId="{5B570FED-F87C-40CF-9CDC-5954ACE6F52D}" type="parTrans" cxnId="{2682A31D-5036-491E-A031-8841568ECBE4}">
      <dgm:prSet/>
      <dgm:spPr/>
      <dgm:t>
        <a:bodyPr/>
        <a:lstStyle/>
        <a:p>
          <a:endParaRPr lang="en-US"/>
        </a:p>
      </dgm:t>
    </dgm:pt>
    <dgm:pt modelId="{A0B3319A-FB6C-480C-95C8-D72AEA686A79}" type="sibTrans" cxnId="{2682A31D-5036-491E-A031-8841568ECBE4}">
      <dgm:prSet/>
      <dgm:spPr/>
      <dgm:t>
        <a:bodyPr/>
        <a:lstStyle/>
        <a:p>
          <a:endParaRPr lang="en-US"/>
        </a:p>
      </dgm:t>
    </dgm:pt>
    <dgm:pt modelId="{B2A6F98B-14A5-4CEC-8A30-0A45EC400ECA}">
      <dgm:prSet/>
      <dgm:spPr/>
      <dgm:t>
        <a:bodyPr/>
        <a:lstStyle/>
        <a:p>
          <a:r>
            <a:rPr lang="lt-LT"/>
            <a:t>didesnė dalis mokinių turi labai žemą (44,36 proc.) ir labai aukštą(12,84 proc.) karieso intensyvumo indeksą (KPI + kpi ).</a:t>
          </a:r>
          <a:endParaRPr lang="en-US"/>
        </a:p>
      </dgm:t>
    </dgm:pt>
    <dgm:pt modelId="{08369789-6A32-4F64-90AB-9F3CC40950C0}" type="parTrans" cxnId="{D2813050-7160-4DE5-96EC-6F36F0FA3D59}">
      <dgm:prSet/>
      <dgm:spPr/>
      <dgm:t>
        <a:bodyPr/>
        <a:lstStyle/>
        <a:p>
          <a:endParaRPr lang="en-US"/>
        </a:p>
      </dgm:t>
    </dgm:pt>
    <dgm:pt modelId="{C1996C47-3F5C-4216-BCD7-A13CDFC70FD3}" type="sibTrans" cxnId="{D2813050-7160-4DE5-96EC-6F36F0FA3D59}">
      <dgm:prSet/>
      <dgm:spPr/>
      <dgm:t>
        <a:bodyPr/>
        <a:lstStyle/>
        <a:p>
          <a:endParaRPr lang="en-US"/>
        </a:p>
      </dgm:t>
    </dgm:pt>
    <dgm:pt modelId="{1C131DC3-2E15-486A-8C1C-4E69DB86D106}">
      <dgm:prSet/>
      <dgm:spPr/>
      <dgm:t>
        <a:bodyPr/>
        <a:lstStyle/>
        <a:p>
          <a:r>
            <a:rPr lang="lt-LT"/>
            <a:t>2023m. m. 16,16 proc. mokinių turi antsvorį.</a:t>
          </a:r>
          <a:endParaRPr lang="en-US"/>
        </a:p>
      </dgm:t>
    </dgm:pt>
    <dgm:pt modelId="{7D668D39-230D-49E9-BE48-1C014184DDDA}" type="parTrans" cxnId="{4504FE9B-1CB5-4068-9BD2-97F49443B6D5}">
      <dgm:prSet/>
      <dgm:spPr/>
      <dgm:t>
        <a:bodyPr/>
        <a:lstStyle/>
        <a:p>
          <a:endParaRPr lang="en-US"/>
        </a:p>
      </dgm:t>
    </dgm:pt>
    <dgm:pt modelId="{695ACB07-B38C-4934-AFB0-E586A01F6725}" type="sibTrans" cxnId="{4504FE9B-1CB5-4068-9BD2-97F49443B6D5}">
      <dgm:prSet/>
      <dgm:spPr/>
      <dgm:t>
        <a:bodyPr/>
        <a:lstStyle/>
        <a:p>
          <a:endParaRPr lang="en-US"/>
        </a:p>
      </dgm:t>
    </dgm:pt>
    <dgm:pt modelId="{FF49EBD4-3799-4B27-80A7-80374FB2C7C8}" type="pres">
      <dgm:prSet presAssocID="{4339431B-427F-4159-A101-37A435D25BF8}" presName="Name0" presStyleCnt="0">
        <dgm:presLayoutVars>
          <dgm:dir/>
          <dgm:resizeHandles/>
        </dgm:presLayoutVars>
      </dgm:prSet>
      <dgm:spPr/>
    </dgm:pt>
    <dgm:pt modelId="{88854541-2760-4197-B333-700FFF3D4574}" type="pres">
      <dgm:prSet presAssocID="{3EF1A816-5D0F-4F58-BF6F-448F6EA16753}" presName="compNode" presStyleCnt="0"/>
      <dgm:spPr/>
    </dgm:pt>
    <dgm:pt modelId="{6B25CA34-B1B2-4C2F-9494-3043148372E9}" type="pres">
      <dgm:prSet presAssocID="{3EF1A816-5D0F-4F58-BF6F-448F6EA16753}" presName="dummyConnPt" presStyleCnt="0"/>
      <dgm:spPr/>
    </dgm:pt>
    <dgm:pt modelId="{2E151FD5-3D08-41D5-B551-437AF1D1381B}" type="pres">
      <dgm:prSet presAssocID="{3EF1A816-5D0F-4F58-BF6F-448F6EA16753}" presName="node" presStyleLbl="node1" presStyleIdx="0" presStyleCnt="9">
        <dgm:presLayoutVars>
          <dgm:bulletEnabled val="1"/>
        </dgm:presLayoutVars>
      </dgm:prSet>
      <dgm:spPr/>
    </dgm:pt>
    <dgm:pt modelId="{1E176F44-0D89-4E2C-B5F8-33CEFBF365F0}" type="pres">
      <dgm:prSet presAssocID="{4EF1C069-5756-42C2-BF00-5972A5C211CC}" presName="sibTrans" presStyleLbl="bgSibTrans2D1" presStyleIdx="0" presStyleCnt="8"/>
      <dgm:spPr/>
    </dgm:pt>
    <dgm:pt modelId="{9A48AB41-A4C6-4521-AE46-A33CA106179A}" type="pres">
      <dgm:prSet presAssocID="{3A61F33F-CAA4-4F6F-A37A-D73A737936A6}" presName="compNode" presStyleCnt="0"/>
      <dgm:spPr/>
    </dgm:pt>
    <dgm:pt modelId="{D188A240-4950-49CF-AF6E-D963B83591DB}" type="pres">
      <dgm:prSet presAssocID="{3A61F33F-CAA4-4F6F-A37A-D73A737936A6}" presName="dummyConnPt" presStyleCnt="0"/>
      <dgm:spPr/>
    </dgm:pt>
    <dgm:pt modelId="{6A0721EE-0C65-45A4-A99D-940DE7A43280}" type="pres">
      <dgm:prSet presAssocID="{3A61F33F-CAA4-4F6F-A37A-D73A737936A6}" presName="node" presStyleLbl="node1" presStyleIdx="1" presStyleCnt="9">
        <dgm:presLayoutVars>
          <dgm:bulletEnabled val="1"/>
        </dgm:presLayoutVars>
      </dgm:prSet>
      <dgm:spPr/>
    </dgm:pt>
    <dgm:pt modelId="{BD0F8A5B-C797-4F86-8D19-8FC0185370A4}" type="pres">
      <dgm:prSet presAssocID="{10ABB3E0-BBE2-4453-9FEF-0A90740ADDB1}" presName="sibTrans" presStyleLbl="bgSibTrans2D1" presStyleIdx="1" presStyleCnt="8"/>
      <dgm:spPr/>
    </dgm:pt>
    <dgm:pt modelId="{A25E40D8-3C4B-4261-A018-D14412958D7B}" type="pres">
      <dgm:prSet presAssocID="{7DC80BF2-F869-4835-93C0-9140468BC912}" presName="compNode" presStyleCnt="0"/>
      <dgm:spPr/>
    </dgm:pt>
    <dgm:pt modelId="{BA43F39D-A6A4-4350-812C-EC9C20C726EF}" type="pres">
      <dgm:prSet presAssocID="{7DC80BF2-F869-4835-93C0-9140468BC912}" presName="dummyConnPt" presStyleCnt="0"/>
      <dgm:spPr/>
    </dgm:pt>
    <dgm:pt modelId="{7D60D7C4-CE70-4EC2-BBF3-F0410668AA2E}" type="pres">
      <dgm:prSet presAssocID="{7DC80BF2-F869-4835-93C0-9140468BC912}" presName="node" presStyleLbl="node1" presStyleIdx="2" presStyleCnt="9">
        <dgm:presLayoutVars>
          <dgm:bulletEnabled val="1"/>
        </dgm:presLayoutVars>
      </dgm:prSet>
      <dgm:spPr/>
    </dgm:pt>
    <dgm:pt modelId="{F2C71E60-030B-4C68-A7A5-7D5117756168}" type="pres">
      <dgm:prSet presAssocID="{6198861E-EBBC-4382-874F-E3FBD9D6BA6D}" presName="sibTrans" presStyleLbl="bgSibTrans2D1" presStyleIdx="2" presStyleCnt="8"/>
      <dgm:spPr/>
    </dgm:pt>
    <dgm:pt modelId="{9EB0E2E3-3212-44F8-B7B4-57252EE979CF}" type="pres">
      <dgm:prSet presAssocID="{23420DCF-A7B2-410F-8623-5B395042D349}" presName="compNode" presStyleCnt="0"/>
      <dgm:spPr/>
    </dgm:pt>
    <dgm:pt modelId="{7060840D-7CE2-455C-A074-133D12E511EE}" type="pres">
      <dgm:prSet presAssocID="{23420DCF-A7B2-410F-8623-5B395042D349}" presName="dummyConnPt" presStyleCnt="0"/>
      <dgm:spPr/>
    </dgm:pt>
    <dgm:pt modelId="{BAF9A7BF-E700-4C3B-BF3E-8D20762350D4}" type="pres">
      <dgm:prSet presAssocID="{23420DCF-A7B2-410F-8623-5B395042D349}" presName="node" presStyleLbl="node1" presStyleIdx="3" presStyleCnt="9">
        <dgm:presLayoutVars>
          <dgm:bulletEnabled val="1"/>
        </dgm:presLayoutVars>
      </dgm:prSet>
      <dgm:spPr/>
    </dgm:pt>
    <dgm:pt modelId="{89CFA2DA-FCE7-4BDE-AB18-BD99F232E1CD}" type="pres">
      <dgm:prSet presAssocID="{38375B14-61F9-4A41-8061-A37D5B80F554}" presName="sibTrans" presStyleLbl="bgSibTrans2D1" presStyleIdx="3" presStyleCnt="8"/>
      <dgm:spPr/>
    </dgm:pt>
    <dgm:pt modelId="{08F92839-8BB9-493A-97DA-3996E6DDC838}" type="pres">
      <dgm:prSet presAssocID="{B5B8C9A1-4555-4965-9B33-0388FFE3BE23}" presName="compNode" presStyleCnt="0"/>
      <dgm:spPr/>
    </dgm:pt>
    <dgm:pt modelId="{FFF1CFDC-67B0-4F29-B28B-7C65255BD918}" type="pres">
      <dgm:prSet presAssocID="{B5B8C9A1-4555-4965-9B33-0388FFE3BE23}" presName="dummyConnPt" presStyleCnt="0"/>
      <dgm:spPr/>
    </dgm:pt>
    <dgm:pt modelId="{67BE0EFC-B892-4AFC-BD4A-0E04FF4BA649}" type="pres">
      <dgm:prSet presAssocID="{B5B8C9A1-4555-4965-9B33-0388FFE3BE23}" presName="node" presStyleLbl="node1" presStyleIdx="4" presStyleCnt="9">
        <dgm:presLayoutVars>
          <dgm:bulletEnabled val="1"/>
        </dgm:presLayoutVars>
      </dgm:prSet>
      <dgm:spPr/>
    </dgm:pt>
    <dgm:pt modelId="{918B64EA-A495-40B5-991E-2D54C9A16FA4}" type="pres">
      <dgm:prSet presAssocID="{A751995A-4639-4068-9B6C-02DCFFECDAF5}" presName="sibTrans" presStyleLbl="bgSibTrans2D1" presStyleIdx="4" presStyleCnt="8"/>
      <dgm:spPr/>
    </dgm:pt>
    <dgm:pt modelId="{BD146387-746D-4DAE-8052-C9944B9435A6}" type="pres">
      <dgm:prSet presAssocID="{DDEF1584-330F-48A3-9C83-4E5451C0A326}" presName="compNode" presStyleCnt="0"/>
      <dgm:spPr/>
    </dgm:pt>
    <dgm:pt modelId="{89EC929D-8C6C-4DC0-A69C-3E33E953BCA9}" type="pres">
      <dgm:prSet presAssocID="{DDEF1584-330F-48A3-9C83-4E5451C0A326}" presName="dummyConnPt" presStyleCnt="0"/>
      <dgm:spPr/>
    </dgm:pt>
    <dgm:pt modelId="{0222ED60-8AFF-4C14-AEA3-7C2F528721A1}" type="pres">
      <dgm:prSet presAssocID="{DDEF1584-330F-48A3-9C83-4E5451C0A326}" presName="node" presStyleLbl="node1" presStyleIdx="5" presStyleCnt="9">
        <dgm:presLayoutVars>
          <dgm:bulletEnabled val="1"/>
        </dgm:presLayoutVars>
      </dgm:prSet>
      <dgm:spPr/>
    </dgm:pt>
    <dgm:pt modelId="{149BF761-F7DE-4AEA-A9B9-3C678BD2B24F}" type="pres">
      <dgm:prSet presAssocID="{1E952B61-9FF2-4C4D-8669-1D14B9FDF884}" presName="sibTrans" presStyleLbl="bgSibTrans2D1" presStyleIdx="5" presStyleCnt="8"/>
      <dgm:spPr/>
    </dgm:pt>
    <dgm:pt modelId="{79317DCB-BD21-402C-9930-63F79568ECBE}" type="pres">
      <dgm:prSet presAssocID="{D5E08454-6362-4D0A-A531-5A5549155AA4}" presName="compNode" presStyleCnt="0"/>
      <dgm:spPr/>
    </dgm:pt>
    <dgm:pt modelId="{AD5835A3-104A-442F-8446-1B6C2CD9F185}" type="pres">
      <dgm:prSet presAssocID="{D5E08454-6362-4D0A-A531-5A5549155AA4}" presName="dummyConnPt" presStyleCnt="0"/>
      <dgm:spPr/>
    </dgm:pt>
    <dgm:pt modelId="{65F1C824-4C9B-4C0B-A28B-396C8E109340}" type="pres">
      <dgm:prSet presAssocID="{D5E08454-6362-4D0A-A531-5A5549155AA4}" presName="node" presStyleLbl="node1" presStyleIdx="6" presStyleCnt="9">
        <dgm:presLayoutVars>
          <dgm:bulletEnabled val="1"/>
        </dgm:presLayoutVars>
      </dgm:prSet>
      <dgm:spPr/>
    </dgm:pt>
    <dgm:pt modelId="{1E9BBC05-2C37-493E-A36E-BB95BE0A5B89}" type="pres">
      <dgm:prSet presAssocID="{A0B3319A-FB6C-480C-95C8-D72AEA686A79}" presName="sibTrans" presStyleLbl="bgSibTrans2D1" presStyleIdx="6" presStyleCnt="8"/>
      <dgm:spPr/>
    </dgm:pt>
    <dgm:pt modelId="{B9FB36C6-8611-4FB7-960A-7DD6BF8A79F5}" type="pres">
      <dgm:prSet presAssocID="{B2A6F98B-14A5-4CEC-8A30-0A45EC400ECA}" presName="compNode" presStyleCnt="0"/>
      <dgm:spPr/>
    </dgm:pt>
    <dgm:pt modelId="{130F3B87-CF33-44E5-89B2-E58DAEF6A846}" type="pres">
      <dgm:prSet presAssocID="{B2A6F98B-14A5-4CEC-8A30-0A45EC400ECA}" presName="dummyConnPt" presStyleCnt="0"/>
      <dgm:spPr/>
    </dgm:pt>
    <dgm:pt modelId="{9CC60D42-119B-4ACE-863B-8967FF0CADD9}" type="pres">
      <dgm:prSet presAssocID="{B2A6F98B-14A5-4CEC-8A30-0A45EC400ECA}" presName="node" presStyleLbl="node1" presStyleIdx="7" presStyleCnt="9">
        <dgm:presLayoutVars>
          <dgm:bulletEnabled val="1"/>
        </dgm:presLayoutVars>
      </dgm:prSet>
      <dgm:spPr/>
    </dgm:pt>
    <dgm:pt modelId="{4D1A5511-0E10-496D-8636-CB7A6F56CD09}" type="pres">
      <dgm:prSet presAssocID="{C1996C47-3F5C-4216-BCD7-A13CDFC70FD3}" presName="sibTrans" presStyleLbl="bgSibTrans2D1" presStyleIdx="7" presStyleCnt="8"/>
      <dgm:spPr/>
    </dgm:pt>
    <dgm:pt modelId="{A07835F4-A58E-41ED-9104-7763DDB44906}" type="pres">
      <dgm:prSet presAssocID="{1C131DC3-2E15-486A-8C1C-4E69DB86D106}" presName="compNode" presStyleCnt="0"/>
      <dgm:spPr/>
    </dgm:pt>
    <dgm:pt modelId="{DB4D78CA-AB0E-4129-8312-56E15716F371}" type="pres">
      <dgm:prSet presAssocID="{1C131DC3-2E15-486A-8C1C-4E69DB86D106}" presName="dummyConnPt" presStyleCnt="0"/>
      <dgm:spPr/>
    </dgm:pt>
    <dgm:pt modelId="{33DB9D44-CF35-43EB-93BB-BBF8F6F0ADE1}" type="pres">
      <dgm:prSet presAssocID="{1C131DC3-2E15-486A-8C1C-4E69DB86D106}" presName="node" presStyleLbl="node1" presStyleIdx="8" presStyleCnt="9">
        <dgm:presLayoutVars>
          <dgm:bulletEnabled val="1"/>
        </dgm:presLayoutVars>
      </dgm:prSet>
      <dgm:spPr/>
    </dgm:pt>
  </dgm:ptLst>
  <dgm:cxnLst>
    <dgm:cxn modelId="{A650160E-29BE-47C0-98FC-4C86FFC7F32A}" srcId="{4339431B-427F-4159-A101-37A435D25BF8}" destId="{B5B8C9A1-4555-4965-9B33-0388FFE3BE23}" srcOrd="4" destOrd="0" parTransId="{697E025B-6B5B-4B7F-81A8-E68709DEB699}" sibTransId="{A751995A-4639-4068-9B6C-02DCFFECDAF5}"/>
    <dgm:cxn modelId="{8A1FD315-F77D-4500-92D5-DE7EA18C6CD7}" type="presOf" srcId="{7DC80BF2-F869-4835-93C0-9140468BC912}" destId="{7D60D7C4-CE70-4EC2-BBF3-F0410668AA2E}" srcOrd="0" destOrd="0" presId="urn:microsoft.com/office/officeart/2005/8/layout/bProcess4"/>
    <dgm:cxn modelId="{2682A31D-5036-491E-A031-8841568ECBE4}" srcId="{4339431B-427F-4159-A101-37A435D25BF8}" destId="{D5E08454-6362-4D0A-A531-5A5549155AA4}" srcOrd="6" destOrd="0" parTransId="{5B570FED-F87C-40CF-9CDC-5954ACE6F52D}" sibTransId="{A0B3319A-FB6C-480C-95C8-D72AEA686A79}"/>
    <dgm:cxn modelId="{C009C529-40CF-4220-833A-DCD9B5ABFBC1}" type="presOf" srcId="{1C131DC3-2E15-486A-8C1C-4E69DB86D106}" destId="{33DB9D44-CF35-43EB-93BB-BBF8F6F0ADE1}" srcOrd="0" destOrd="0" presId="urn:microsoft.com/office/officeart/2005/8/layout/bProcess4"/>
    <dgm:cxn modelId="{EB3E942E-D94F-4123-87E4-B932FF26BABF}" type="presOf" srcId="{DDEF1584-330F-48A3-9C83-4E5451C0A326}" destId="{0222ED60-8AFF-4C14-AEA3-7C2F528721A1}" srcOrd="0" destOrd="0" presId="urn:microsoft.com/office/officeart/2005/8/layout/bProcess4"/>
    <dgm:cxn modelId="{1B834F35-095F-4CE8-A728-EEEC5A4C395B}" srcId="{4339431B-427F-4159-A101-37A435D25BF8}" destId="{3A61F33F-CAA4-4F6F-A37A-D73A737936A6}" srcOrd="1" destOrd="0" parTransId="{050B72E3-320D-4E12-B572-6E209239548C}" sibTransId="{10ABB3E0-BBE2-4453-9FEF-0A90740ADDB1}"/>
    <dgm:cxn modelId="{6C98103C-4065-4004-97D6-54F62F833397}" srcId="{4339431B-427F-4159-A101-37A435D25BF8}" destId="{7DC80BF2-F869-4835-93C0-9140468BC912}" srcOrd="2" destOrd="0" parTransId="{AC96D181-BDC7-41FF-9A8E-92C2451B19C8}" sibTransId="{6198861E-EBBC-4382-874F-E3FBD9D6BA6D}"/>
    <dgm:cxn modelId="{A84EEA3F-8A43-4BD8-99D5-30F40ABE739D}" type="presOf" srcId="{A751995A-4639-4068-9B6C-02DCFFECDAF5}" destId="{918B64EA-A495-40B5-991E-2D54C9A16FA4}" srcOrd="0" destOrd="0" presId="urn:microsoft.com/office/officeart/2005/8/layout/bProcess4"/>
    <dgm:cxn modelId="{5AFEEC5C-36B8-4C5F-BF1D-2360788A32BA}" type="presOf" srcId="{23420DCF-A7B2-410F-8623-5B395042D349}" destId="{BAF9A7BF-E700-4C3B-BF3E-8D20762350D4}" srcOrd="0" destOrd="0" presId="urn:microsoft.com/office/officeart/2005/8/layout/bProcess4"/>
    <dgm:cxn modelId="{D2813050-7160-4DE5-96EC-6F36F0FA3D59}" srcId="{4339431B-427F-4159-A101-37A435D25BF8}" destId="{B2A6F98B-14A5-4CEC-8A30-0A45EC400ECA}" srcOrd="7" destOrd="0" parTransId="{08369789-6A32-4F64-90AB-9F3CC40950C0}" sibTransId="{C1996C47-3F5C-4216-BCD7-A13CDFC70FD3}"/>
    <dgm:cxn modelId="{595FBC52-239D-4C68-83B4-54D4FF84EA57}" type="presOf" srcId="{38375B14-61F9-4A41-8061-A37D5B80F554}" destId="{89CFA2DA-FCE7-4BDE-AB18-BD99F232E1CD}" srcOrd="0" destOrd="0" presId="urn:microsoft.com/office/officeart/2005/8/layout/bProcess4"/>
    <dgm:cxn modelId="{D814A979-7DA6-4417-961A-9F48833C4DF9}" type="presOf" srcId="{A0B3319A-FB6C-480C-95C8-D72AEA686A79}" destId="{1E9BBC05-2C37-493E-A36E-BB95BE0A5B89}" srcOrd="0" destOrd="0" presId="urn:microsoft.com/office/officeart/2005/8/layout/bProcess4"/>
    <dgm:cxn modelId="{5D8A2685-AAC5-44B0-A954-44A391F0A200}" srcId="{4339431B-427F-4159-A101-37A435D25BF8}" destId="{23420DCF-A7B2-410F-8623-5B395042D349}" srcOrd="3" destOrd="0" parTransId="{B76D3462-070B-4674-BADF-1AE632A176ED}" sibTransId="{38375B14-61F9-4A41-8061-A37D5B80F554}"/>
    <dgm:cxn modelId="{4504FE9B-1CB5-4068-9BD2-97F49443B6D5}" srcId="{4339431B-427F-4159-A101-37A435D25BF8}" destId="{1C131DC3-2E15-486A-8C1C-4E69DB86D106}" srcOrd="8" destOrd="0" parTransId="{7D668D39-230D-49E9-BE48-1C014184DDDA}" sibTransId="{695ACB07-B38C-4934-AFB0-E586A01F6725}"/>
    <dgm:cxn modelId="{B3656B9C-ADA6-46E0-91D4-D6A8ABDC5279}" type="presOf" srcId="{3EF1A816-5D0F-4F58-BF6F-448F6EA16753}" destId="{2E151FD5-3D08-41D5-B551-437AF1D1381B}" srcOrd="0" destOrd="0" presId="urn:microsoft.com/office/officeart/2005/8/layout/bProcess4"/>
    <dgm:cxn modelId="{4410A8A8-53F9-4205-B9D2-B57C48329F70}" type="presOf" srcId="{10ABB3E0-BBE2-4453-9FEF-0A90740ADDB1}" destId="{BD0F8A5B-C797-4F86-8D19-8FC0185370A4}" srcOrd="0" destOrd="0" presId="urn:microsoft.com/office/officeart/2005/8/layout/bProcess4"/>
    <dgm:cxn modelId="{C8720BBB-FEB4-42E0-97CB-4E87BC61BBD0}" type="presOf" srcId="{4EF1C069-5756-42C2-BF00-5972A5C211CC}" destId="{1E176F44-0D89-4E2C-B5F8-33CEFBF365F0}" srcOrd="0" destOrd="0" presId="urn:microsoft.com/office/officeart/2005/8/layout/bProcess4"/>
    <dgm:cxn modelId="{05F853D0-0E00-4307-B213-DC884ED5E42C}" type="presOf" srcId="{6198861E-EBBC-4382-874F-E3FBD9D6BA6D}" destId="{F2C71E60-030B-4C68-A7A5-7D5117756168}" srcOrd="0" destOrd="0" presId="urn:microsoft.com/office/officeart/2005/8/layout/bProcess4"/>
    <dgm:cxn modelId="{59C8F0D6-A27A-4FE9-8D14-64A687854FD4}" srcId="{4339431B-427F-4159-A101-37A435D25BF8}" destId="{3EF1A816-5D0F-4F58-BF6F-448F6EA16753}" srcOrd="0" destOrd="0" parTransId="{0154944E-4C83-4DE4-A14E-E630AB4DB0A9}" sibTransId="{4EF1C069-5756-42C2-BF00-5972A5C211CC}"/>
    <dgm:cxn modelId="{522EDFE3-EFC6-4DA0-944D-9329F4522B46}" type="presOf" srcId="{B5B8C9A1-4555-4965-9B33-0388FFE3BE23}" destId="{67BE0EFC-B892-4AFC-BD4A-0E04FF4BA649}" srcOrd="0" destOrd="0" presId="urn:microsoft.com/office/officeart/2005/8/layout/bProcess4"/>
    <dgm:cxn modelId="{2BE7CBE8-5F79-448E-97E4-4AEB6CA54DAC}" type="presOf" srcId="{3A61F33F-CAA4-4F6F-A37A-D73A737936A6}" destId="{6A0721EE-0C65-45A4-A99D-940DE7A43280}" srcOrd="0" destOrd="0" presId="urn:microsoft.com/office/officeart/2005/8/layout/bProcess4"/>
    <dgm:cxn modelId="{FFDD4DEC-ACF7-4420-BB5E-A7DB9E95083B}" type="presOf" srcId="{B2A6F98B-14A5-4CEC-8A30-0A45EC400ECA}" destId="{9CC60D42-119B-4ACE-863B-8967FF0CADD9}" srcOrd="0" destOrd="0" presId="urn:microsoft.com/office/officeart/2005/8/layout/bProcess4"/>
    <dgm:cxn modelId="{C0DA02F0-83DF-4AE9-A43D-6E9AB0F7FF83}" type="presOf" srcId="{4339431B-427F-4159-A101-37A435D25BF8}" destId="{FF49EBD4-3799-4B27-80A7-80374FB2C7C8}" srcOrd="0" destOrd="0" presId="urn:microsoft.com/office/officeart/2005/8/layout/bProcess4"/>
    <dgm:cxn modelId="{087DAEF4-F5A9-4278-B03C-B5DFB807FA04}" type="presOf" srcId="{C1996C47-3F5C-4216-BCD7-A13CDFC70FD3}" destId="{4D1A5511-0E10-496D-8636-CB7A6F56CD09}" srcOrd="0" destOrd="0" presId="urn:microsoft.com/office/officeart/2005/8/layout/bProcess4"/>
    <dgm:cxn modelId="{9FF7B9F9-316A-40D4-BEAB-7D4808836C3D}" type="presOf" srcId="{1E952B61-9FF2-4C4D-8669-1D14B9FDF884}" destId="{149BF761-F7DE-4AEA-A9B9-3C678BD2B24F}" srcOrd="0" destOrd="0" presId="urn:microsoft.com/office/officeart/2005/8/layout/bProcess4"/>
    <dgm:cxn modelId="{318560FB-2009-4A4B-B2C4-EAAE1DD307B2}" type="presOf" srcId="{D5E08454-6362-4D0A-A531-5A5549155AA4}" destId="{65F1C824-4C9B-4C0B-A28B-396C8E109340}" srcOrd="0" destOrd="0" presId="urn:microsoft.com/office/officeart/2005/8/layout/bProcess4"/>
    <dgm:cxn modelId="{BE5A9FFB-FB83-4657-A70D-6EFADA80A833}" srcId="{4339431B-427F-4159-A101-37A435D25BF8}" destId="{DDEF1584-330F-48A3-9C83-4E5451C0A326}" srcOrd="5" destOrd="0" parTransId="{9A11F36F-57D6-4C1C-BF3A-46BCD8B70F8E}" sibTransId="{1E952B61-9FF2-4C4D-8669-1D14B9FDF884}"/>
    <dgm:cxn modelId="{E212FF31-43BF-4511-873C-9CBD3DF37D98}" type="presParOf" srcId="{FF49EBD4-3799-4B27-80A7-80374FB2C7C8}" destId="{88854541-2760-4197-B333-700FFF3D4574}" srcOrd="0" destOrd="0" presId="urn:microsoft.com/office/officeart/2005/8/layout/bProcess4"/>
    <dgm:cxn modelId="{BD9BBB0D-BDF5-46AF-81C9-6A71B80DBAD5}" type="presParOf" srcId="{88854541-2760-4197-B333-700FFF3D4574}" destId="{6B25CA34-B1B2-4C2F-9494-3043148372E9}" srcOrd="0" destOrd="0" presId="urn:microsoft.com/office/officeart/2005/8/layout/bProcess4"/>
    <dgm:cxn modelId="{279E4075-EDB7-43DE-B687-361165C19603}" type="presParOf" srcId="{88854541-2760-4197-B333-700FFF3D4574}" destId="{2E151FD5-3D08-41D5-B551-437AF1D1381B}" srcOrd="1" destOrd="0" presId="urn:microsoft.com/office/officeart/2005/8/layout/bProcess4"/>
    <dgm:cxn modelId="{7EC58EED-FCCF-4BD0-8E49-C3A40651AAC6}" type="presParOf" srcId="{FF49EBD4-3799-4B27-80A7-80374FB2C7C8}" destId="{1E176F44-0D89-4E2C-B5F8-33CEFBF365F0}" srcOrd="1" destOrd="0" presId="urn:microsoft.com/office/officeart/2005/8/layout/bProcess4"/>
    <dgm:cxn modelId="{8A5E82BB-C44B-4318-9C4E-ADABF5965682}" type="presParOf" srcId="{FF49EBD4-3799-4B27-80A7-80374FB2C7C8}" destId="{9A48AB41-A4C6-4521-AE46-A33CA106179A}" srcOrd="2" destOrd="0" presId="urn:microsoft.com/office/officeart/2005/8/layout/bProcess4"/>
    <dgm:cxn modelId="{936E30A5-7C9D-4C7E-81CC-1FC51F5D573A}" type="presParOf" srcId="{9A48AB41-A4C6-4521-AE46-A33CA106179A}" destId="{D188A240-4950-49CF-AF6E-D963B83591DB}" srcOrd="0" destOrd="0" presId="urn:microsoft.com/office/officeart/2005/8/layout/bProcess4"/>
    <dgm:cxn modelId="{A250D9AF-F23C-4A99-BCAA-4801658FF74E}" type="presParOf" srcId="{9A48AB41-A4C6-4521-AE46-A33CA106179A}" destId="{6A0721EE-0C65-45A4-A99D-940DE7A43280}" srcOrd="1" destOrd="0" presId="urn:microsoft.com/office/officeart/2005/8/layout/bProcess4"/>
    <dgm:cxn modelId="{63C51308-2093-4DA4-8FFC-73DAD002E5BE}" type="presParOf" srcId="{FF49EBD4-3799-4B27-80A7-80374FB2C7C8}" destId="{BD0F8A5B-C797-4F86-8D19-8FC0185370A4}" srcOrd="3" destOrd="0" presId="urn:microsoft.com/office/officeart/2005/8/layout/bProcess4"/>
    <dgm:cxn modelId="{F7001D89-3EFD-4A76-B31B-CF18831E33B5}" type="presParOf" srcId="{FF49EBD4-3799-4B27-80A7-80374FB2C7C8}" destId="{A25E40D8-3C4B-4261-A018-D14412958D7B}" srcOrd="4" destOrd="0" presId="urn:microsoft.com/office/officeart/2005/8/layout/bProcess4"/>
    <dgm:cxn modelId="{2BDFCACF-1305-4290-91BB-D5A73331D74D}" type="presParOf" srcId="{A25E40D8-3C4B-4261-A018-D14412958D7B}" destId="{BA43F39D-A6A4-4350-812C-EC9C20C726EF}" srcOrd="0" destOrd="0" presId="urn:microsoft.com/office/officeart/2005/8/layout/bProcess4"/>
    <dgm:cxn modelId="{952EB2C5-10C1-4996-B0F1-107725A1229B}" type="presParOf" srcId="{A25E40D8-3C4B-4261-A018-D14412958D7B}" destId="{7D60D7C4-CE70-4EC2-BBF3-F0410668AA2E}" srcOrd="1" destOrd="0" presId="urn:microsoft.com/office/officeart/2005/8/layout/bProcess4"/>
    <dgm:cxn modelId="{87534EAA-6FFB-42B0-AE87-D5008F71DA34}" type="presParOf" srcId="{FF49EBD4-3799-4B27-80A7-80374FB2C7C8}" destId="{F2C71E60-030B-4C68-A7A5-7D5117756168}" srcOrd="5" destOrd="0" presId="urn:microsoft.com/office/officeart/2005/8/layout/bProcess4"/>
    <dgm:cxn modelId="{4E458E2B-EBE1-4397-8E47-CA79310F9886}" type="presParOf" srcId="{FF49EBD4-3799-4B27-80A7-80374FB2C7C8}" destId="{9EB0E2E3-3212-44F8-B7B4-57252EE979CF}" srcOrd="6" destOrd="0" presId="urn:microsoft.com/office/officeart/2005/8/layout/bProcess4"/>
    <dgm:cxn modelId="{AB0C5234-92DE-4E07-8F8B-8823837D1336}" type="presParOf" srcId="{9EB0E2E3-3212-44F8-B7B4-57252EE979CF}" destId="{7060840D-7CE2-455C-A074-133D12E511EE}" srcOrd="0" destOrd="0" presId="urn:microsoft.com/office/officeart/2005/8/layout/bProcess4"/>
    <dgm:cxn modelId="{A9561203-5314-4815-BD72-AC9997835620}" type="presParOf" srcId="{9EB0E2E3-3212-44F8-B7B4-57252EE979CF}" destId="{BAF9A7BF-E700-4C3B-BF3E-8D20762350D4}" srcOrd="1" destOrd="0" presId="urn:microsoft.com/office/officeart/2005/8/layout/bProcess4"/>
    <dgm:cxn modelId="{DE8F38B8-2372-466E-9DEE-B541FCDF94FC}" type="presParOf" srcId="{FF49EBD4-3799-4B27-80A7-80374FB2C7C8}" destId="{89CFA2DA-FCE7-4BDE-AB18-BD99F232E1CD}" srcOrd="7" destOrd="0" presId="urn:microsoft.com/office/officeart/2005/8/layout/bProcess4"/>
    <dgm:cxn modelId="{FC634996-A9AC-46CB-9F0C-33019239232A}" type="presParOf" srcId="{FF49EBD4-3799-4B27-80A7-80374FB2C7C8}" destId="{08F92839-8BB9-493A-97DA-3996E6DDC838}" srcOrd="8" destOrd="0" presId="urn:microsoft.com/office/officeart/2005/8/layout/bProcess4"/>
    <dgm:cxn modelId="{385D84C2-7E2C-426E-AD30-E79BBADEF8BC}" type="presParOf" srcId="{08F92839-8BB9-493A-97DA-3996E6DDC838}" destId="{FFF1CFDC-67B0-4F29-B28B-7C65255BD918}" srcOrd="0" destOrd="0" presId="urn:microsoft.com/office/officeart/2005/8/layout/bProcess4"/>
    <dgm:cxn modelId="{545E6ACE-8DAF-48A5-B69C-2CAA7897D4C7}" type="presParOf" srcId="{08F92839-8BB9-493A-97DA-3996E6DDC838}" destId="{67BE0EFC-B892-4AFC-BD4A-0E04FF4BA649}" srcOrd="1" destOrd="0" presId="urn:microsoft.com/office/officeart/2005/8/layout/bProcess4"/>
    <dgm:cxn modelId="{DB2B6706-65E2-4024-AC8B-1F0A5011C1BB}" type="presParOf" srcId="{FF49EBD4-3799-4B27-80A7-80374FB2C7C8}" destId="{918B64EA-A495-40B5-991E-2D54C9A16FA4}" srcOrd="9" destOrd="0" presId="urn:microsoft.com/office/officeart/2005/8/layout/bProcess4"/>
    <dgm:cxn modelId="{0EA65A3C-42ED-4810-AAD0-48A014D1C04B}" type="presParOf" srcId="{FF49EBD4-3799-4B27-80A7-80374FB2C7C8}" destId="{BD146387-746D-4DAE-8052-C9944B9435A6}" srcOrd="10" destOrd="0" presId="urn:microsoft.com/office/officeart/2005/8/layout/bProcess4"/>
    <dgm:cxn modelId="{7EE5B120-4729-40AA-98DE-DBADC5495EEC}" type="presParOf" srcId="{BD146387-746D-4DAE-8052-C9944B9435A6}" destId="{89EC929D-8C6C-4DC0-A69C-3E33E953BCA9}" srcOrd="0" destOrd="0" presId="urn:microsoft.com/office/officeart/2005/8/layout/bProcess4"/>
    <dgm:cxn modelId="{06F0B866-F588-439E-976B-5A5D4E684968}" type="presParOf" srcId="{BD146387-746D-4DAE-8052-C9944B9435A6}" destId="{0222ED60-8AFF-4C14-AEA3-7C2F528721A1}" srcOrd="1" destOrd="0" presId="urn:microsoft.com/office/officeart/2005/8/layout/bProcess4"/>
    <dgm:cxn modelId="{AF58095B-7571-42C2-95DE-058B8436FF84}" type="presParOf" srcId="{FF49EBD4-3799-4B27-80A7-80374FB2C7C8}" destId="{149BF761-F7DE-4AEA-A9B9-3C678BD2B24F}" srcOrd="11" destOrd="0" presId="urn:microsoft.com/office/officeart/2005/8/layout/bProcess4"/>
    <dgm:cxn modelId="{03C98C6E-2393-45E3-A76F-BB2640992D54}" type="presParOf" srcId="{FF49EBD4-3799-4B27-80A7-80374FB2C7C8}" destId="{79317DCB-BD21-402C-9930-63F79568ECBE}" srcOrd="12" destOrd="0" presId="urn:microsoft.com/office/officeart/2005/8/layout/bProcess4"/>
    <dgm:cxn modelId="{59250F41-7984-493F-8077-191549C1CA34}" type="presParOf" srcId="{79317DCB-BD21-402C-9930-63F79568ECBE}" destId="{AD5835A3-104A-442F-8446-1B6C2CD9F185}" srcOrd="0" destOrd="0" presId="urn:microsoft.com/office/officeart/2005/8/layout/bProcess4"/>
    <dgm:cxn modelId="{31A69DB3-A626-476F-9F53-F3BF4B80ED3F}" type="presParOf" srcId="{79317DCB-BD21-402C-9930-63F79568ECBE}" destId="{65F1C824-4C9B-4C0B-A28B-396C8E109340}" srcOrd="1" destOrd="0" presId="urn:microsoft.com/office/officeart/2005/8/layout/bProcess4"/>
    <dgm:cxn modelId="{8B946CD7-D213-444E-9B7E-4494085C3ED5}" type="presParOf" srcId="{FF49EBD4-3799-4B27-80A7-80374FB2C7C8}" destId="{1E9BBC05-2C37-493E-A36E-BB95BE0A5B89}" srcOrd="13" destOrd="0" presId="urn:microsoft.com/office/officeart/2005/8/layout/bProcess4"/>
    <dgm:cxn modelId="{44562203-0A0B-40EE-BE45-87F3BFB07332}" type="presParOf" srcId="{FF49EBD4-3799-4B27-80A7-80374FB2C7C8}" destId="{B9FB36C6-8611-4FB7-960A-7DD6BF8A79F5}" srcOrd="14" destOrd="0" presId="urn:microsoft.com/office/officeart/2005/8/layout/bProcess4"/>
    <dgm:cxn modelId="{C85C7454-1456-4BA4-963C-D27689A5E3EF}" type="presParOf" srcId="{B9FB36C6-8611-4FB7-960A-7DD6BF8A79F5}" destId="{130F3B87-CF33-44E5-89B2-E58DAEF6A846}" srcOrd="0" destOrd="0" presId="urn:microsoft.com/office/officeart/2005/8/layout/bProcess4"/>
    <dgm:cxn modelId="{633DD9D9-F9A6-4F65-9783-67FB2D835556}" type="presParOf" srcId="{B9FB36C6-8611-4FB7-960A-7DD6BF8A79F5}" destId="{9CC60D42-119B-4ACE-863B-8967FF0CADD9}" srcOrd="1" destOrd="0" presId="urn:microsoft.com/office/officeart/2005/8/layout/bProcess4"/>
    <dgm:cxn modelId="{7D091469-7418-47A9-97BF-CED4E5D518D5}" type="presParOf" srcId="{FF49EBD4-3799-4B27-80A7-80374FB2C7C8}" destId="{4D1A5511-0E10-496D-8636-CB7A6F56CD09}" srcOrd="15" destOrd="0" presId="urn:microsoft.com/office/officeart/2005/8/layout/bProcess4"/>
    <dgm:cxn modelId="{CDF9E50B-1634-441F-89CF-711B7168DB7A}" type="presParOf" srcId="{FF49EBD4-3799-4B27-80A7-80374FB2C7C8}" destId="{A07835F4-A58E-41ED-9104-7763DDB44906}" srcOrd="16" destOrd="0" presId="urn:microsoft.com/office/officeart/2005/8/layout/bProcess4"/>
    <dgm:cxn modelId="{172B2B6A-E319-4C65-B47B-4DC3F63CEE7F}" type="presParOf" srcId="{A07835F4-A58E-41ED-9104-7763DDB44906}" destId="{DB4D78CA-AB0E-4129-8312-56E15716F371}" srcOrd="0" destOrd="0" presId="urn:microsoft.com/office/officeart/2005/8/layout/bProcess4"/>
    <dgm:cxn modelId="{F3618139-998E-4F4B-BF83-D38D689BD757}" type="presParOf" srcId="{A07835F4-A58E-41ED-9104-7763DDB44906}" destId="{33DB9D44-CF35-43EB-93BB-BBF8F6F0ADE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47CA5-DC79-44BE-9A13-331DA4037BC3}">
      <dsp:nvSpPr>
        <dsp:cNvPr id="0" name=""/>
        <dsp:cNvSpPr/>
      </dsp:nvSpPr>
      <dsp:spPr>
        <a:xfrm>
          <a:off x="0" y="0"/>
          <a:ext cx="8097012" cy="783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kern="1200" dirty="0"/>
            <a:t>                                                                               2023              2022</a:t>
          </a:r>
          <a:endParaRPr lang="en-US" sz="2100" kern="1200" dirty="0"/>
        </a:p>
      </dsp:txBody>
      <dsp:txXfrm>
        <a:off x="22947" y="22947"/>
        <a:ext cx="7159934" cy="737563"/>
      </dsp:txXfrm>
    </dsp:sp>
    <dsp:sp modelId="{ACFC3358-3A66-4204-8F35-02A629D23CDC}">
      <dsp:nvSpPr>
        <dsp:cNvPr id="0" name=""/>
        <dsp:cNvSpPr/>
      </dsp:nvSpPr>
      <dsp:spPr>
        <a:xfrm>
          <a:off x="604647" y="892271"/>
          <a:ext cx="8097012" cy="783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kern="1200" dirty="0"/>
            <a:t>Mokinių, turinčių per mažą svorį, dalis            115              112</a:t>
          </a:r>
          <a:endParaRPr lang="en-US" sz="2100" kern="1200" dirty="0"/>
        </a:p>
      </dsp:txBody>
      <dsp:txXfrm>
        <a:off x="627594" y="915218"/>
        <a:ext cx="6937223" cy="737563"/>
      </dsp:txXfrm>
    </dsp:sp>
    <dsp:sp modelId="{1B2AD330-B152-4AE6-BC8F-DA99ABBB343C}">
      <dsp:nvSpPr>
        <dsp:cNvPr id="0" name=""/>
        <dsp:cNvSpPr/>
      </dsp:nvSpPr>
      <dsp:spPr>
        <a:xfrm>
          <a:off x="1209293" y="1784543"/>
          <a:ext cx="8097012" cy="783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kern="1200" dirty="0"/>
            <a:t>Mokinių, turinčių normalų svorį, dalis              765                756                           </a:t>
          </a:r>
          <a:endParaRPr lang="en-US" sz="2100" kern="1200" dirty="0"/>
        </a:p>
      </dsp:txBody>
      <dsp:txXfrm>
        <a:off x="1232240" y="1807490"/>
        <a:ext cx="6937223" cy="737563"/>
      </dsp:txXfrm>
    </dsp:sp>
    <dsp:sp modelId="{02C84D67-E409-473A-B228-A8FD8F0F6D24}">
      <dsp:nvSpPr>
        <dsp:cNvPr id="0" name=""/>
        <dsp:cNvSpPr/>
      </dsp:nvSpPr>
      <dsp:spPr>
        <a:xfrm>
          <a:off x="1813940" y="2676814"/>
          <a:ext cx="8097012" cy="783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kern="1200" dirty="0"/>
            <a:t>Mokinių, turinčių antsvorį , dalis                        181                199</a:t>
          </a:r>
          <a:endParaRPr lang="en-US" sz="2100" kern="1200" dirty="0"/>
        </a:p>
      </dsp:txBody>
      <dsp:txXfrm>
        <a:off x="1836887" y="2699761"/>
        <a:ext cx="6937223" cy="737563"/>
      </dsp:txXfrm>
    </dsp:sp>
    <dsp:sp modelId="{CC4DC0A1-39C7-41D5-9864-49326E970A82}">
      <dsp:nvSpPr>
        <dsp:cNvPr id="0" name=""/>
        <dsp:cNvSpPr/>
      </dsp:nvSpPr>
      <dsp:spPr>
        <a:xfrm>
          <a:off x="2418587" y="3569086"/>
          <a:ext cx="8097012" cy="783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kern="1200" dirty="0"/>
            <a:t>Mokinių, turinčių nutukimą, dalis                       59                    51</a:t>
          </a:r>
          <a:endParaRPr lang="en-US" sz="2100" kern="1200" dirty="0"/>
        </a:p>
      </dsp:txBody>
      <dsp:txXfrm>
        <a:off x="2441534" y="3592033"/>
        <a:ext cx="6937223" cy="737563"/>
      </dsp:txXfrm>
    </dsp:sp>
    <dsp:sp modelId="{090142C3-F891-4555-B072-57F483A158C7}">
      <dsp:nvSpPr>
        <dsp:cNvPr id="0" name=""/>
        <dsp:cNvSpPr/>
      </dsp:nvSpPr>
      <dsp:spPr>
        <a:xfrm>
          <a:off x="7587764" y="572359"/>
          <a:ext cx="509247" cy="509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345" y="572359"/>
        <a:ext cx="280085" cy="383208"/>
      </dsp:txXfrm>
    </dsp:sp>
    <dsp:sp modelId="{CF30A98C-748A-45E7-A191-36087F9806B5}">
      <dsp:nvSpPr>
        <dsp:cNvPr id="0" name=""/>
        <dsp:cNvSpPr/>
      </dsp:nvSpPr>
      <dsp:spPr>
        <a:xfrm>
          <a:off x="8192411" y="1464631"/>
          <a:ext cx="509247" cy="509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6992" y="1464631"/>
        <a:ext cx="280085" cy="383208"/>
      </dsp:txXfrm>
    </dsp:sp>
    <dsp:sp modelId="{220B427B-7ECC-41EA-843A-42E6DCCBF694}">
      <dsp:nvSpPr>
        <dsp:cNvPr id="0" name=""/>
        <dsp:cNvSpPr/>
      </dsp:nvSpPr>
      <dsp:spPr>
        <a:xfrm>
          <a:off x="8797058" y="2343844"/>
          <a:ext cx="509247" cy="509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639" y="2343844"/>
        <a:ext cx="280085" cy="383208"/>
      </dsp:txXfrm>
    </dsp:sp>
    <dsp:sp modelId="{9B5F5FC2-2AFF-4E99-B1B7-AB68C217B831}">
      <dsp:nvSpPr>
        <dsp:cNvPr id="0" name=""/>
        <dsp:cNvSpPr/>
      </dsp:nvSpPr>
      <dsp:spPr>
        <a:xfrm>
          <a:off x="9401705" y="3244821"/>
          <a:ext cx="509247" cy="509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286" y="3244821"/>
        <a:ext cx="280085" cy="383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27C41-2721-41F0-A6A0-EF11C9EF9D5C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                                                                      2023 m.            2022 m.</a:t>
          </a:r>
          <a:endParaRPr lang="en-US" sz="2400" kern="1200" dirty="0"/>
        </a:p>
      </dsp:txBody>
      <dsp:txXfrm>
        <a:off x="144776" y="50451"/>
        <a:ext cx="2620721" cy="1534246"/>
      </dsp:txXfrm>
    </dsp:sp>
    <dsp:sp modelId="{CDC73266-2241-4FF4-B42E-E503BB9B316C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052255" y="615490"/>
        <a:ext cx="403082" cy="404168"/>
      </dsp:txXfrm>
    </dsp:sp>
    <dsp:sp modelId="{490FB3AA-F3A9-45D9-BBC6-ECF364FD6D58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Mokinių, turinčių per mažą svorį, dalis      10,27                  10,02</a:t>
          </a:r>
          <a:endParaRPr lang="en-US" sz="2400" kern="1200"/>
        </a:p>
      </dsp:txBody>
      <dsp:txXfrm>
        <a:off x="3947439" y="50451"/>
        <a:ext cx="2620721" cy="1534246"/>
      </dsp:txXfrm>
    </dsp:sp>
    <dsp:sp modelId="{2C39045E-854B-429B-9F7E-13D677B15681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854918" y="615490"/>
        <a:ext cx="403082" cy="404168"/>
      </dsp:txXfrm>
    </dsp:sp>
    <dsp:sp modelId="{1204ACD2-AF46-410C-9A10-92392D157890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Mokinių, turinčių normalų svorį, dalis        68,30                  67,62</a:t>
          </a:r>
          <a:endParaRPr lang="en-US" sz="2400" kern="1200"/>
        </a:p>
      </dsp:txBody>
      <dsp:txXfrm>
        <a:off x="7750101" y="50451"/>
        <a:ext cx="2620721" cy="1534246"/>
      </dsp:txXfrm>
    </dsp:sp>
    <dsp:sp modelId="{0E628A5B-24BF-4789-BA35-AB14790B67B3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8858378" y="1871456"/>
        <a:ext cx="404168" cy="403082"/>
      </dsp:txXfrm>
    </dsp:sp>
    <dsp:sp modelId="{B195F793-A22C-4B7D-91AA-B4AF712EE76A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Mokinių, turinčių antsvorį , dalis                 16,16                  17,80</a:t>
          </a:r>
          <a:endParaRPr lang="en-US" sz="2400" kern="1200"/>
        </a:p>
      </dsp:txBody>
      <dsp:txXfrm>
        <a:off x="7750101" y="2766639"/>
        <a:ext cx="2620721" cy="1534246"/>
      </dsp:txXfrm>
    </dsp:sp>
    <dsp:sp modelId="{CC662B22-A86A-491E-840F-6371E9016E80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7060261" y="3331678"/>
        <a:ext cx="403082" cy="404168"/>
      </dsp:txXfrm>
    </dsp:sp>
    <dsp:sp modelId="{078975E4-DBC0-4361-B63F-26699B66663E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Mokinių, turinčių nutukimą, dalis                 5,27                     4,56</a:t>
          </a:r>
          <a:endParaRPr lang="en-US" sz="2400" kern="1200"/>
        </a:p>
      </dsp:txBody>
      <dsp:txXfrm>
        <a:off x="3947439" y="2766639"/>
        <a:ext cx="2620721" cy="1534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E483F-C267-49E3-9E0C-2200A11741C9}">
      <dsp:nvSpPr>
        <dsp:cNvPr id="0" name=""/>
        <dsp:cNvSpPr/>
      </dsp:nvSpPr>
      <dsp:spPr>
        <a:xfrm rot="16200000">
          <a:off x="2338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100" kern="1200"/>
            <a:t>2023 m.    2022 m.</a:t>
          </a:r>
          <a:endParaRPr lang="en-US" sz="3100" kern="1200"/>
        </a:p>
      </dsp:txBody>
      <dsp:txXfrm rot="5400000">
        <a:off x="2338" y="1088423"/>
        <a:ext cx="3587909" cy="2174491"/>
      </dsp:txXfrm>
    </dsp:sp>
    <dsp:sp modelId="{722049BB-7F47-4C81-ADCF-78C799BEA2BA}">
      <dsp:nvSpPr>
        <dsp:cNvPr id="0" name=""/>
        <dsp:cNvSpPr/>
      </dsp:nvSpPr>
      <dsp:spPr>
        <a:xfrm rot="5400000">
          <a:off x="6164280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100" kern="1200"/>
            <a:t>(procentais)</a:t>
          </a:r>
          <a:endParaRPr lang="en-US" sz="31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400" kern="1200"/>
            <a:t>Mokinių, kuriems pritaikytas maitinimas, dalis     0,36            0,54       </a:t>
          </a:r>
          <a:endParaRPr lang="en-US" sz="2400" kern="1200"/>
        </a:p>
      </dsp:txBody>
      <dsp:txXfrm rot="-5400000">
        <a:off x="6925352" y="1088423"/>
        <a:ext cx="3587909" cy="2174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AA7FA-221B-4F41-B5AC-95E162CFD207}">
      <dsp:nvSpPr>
        <dsp:cNvPr id="0" name=""/>
        <dsp:cNvSpPr/>
      </dsp:nvSpPr>
      <dsp:spPr>
        <a:xfrm>
          <a:off x="0" y="440706"/>
          <a:ext cx="6259285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/>
            <a:t>Procentais</a:t>
          </a:r>
          <a:endParaRPr lang="en-US" sz="1700" kern="1200"/>
        </a:p>
      </dsp:txBody>
      <dsp:txXfrm>
        <a:off x="19904" y="460610"/>
        <a:ext cx="6219477" cy="367937"/>
      </dsp:txXfrm>
    </dsp:sp>
    <dsp:sp modelId="{8467FE78-1532-4E37-A0E5-3CEAC6F3EE96}">
      <dsp:nvSpPr>
        <dsp:cNvPr id="0" name=""/>
        <dsp:cNvSpPr/>
      </dsp:nvSpPr>
      <dsp:spPr>
        <a:xfrm>
          <a:off x="0" y="897411"/>
          <a:ext cx="6259285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dirty="0"/>
            <a:t>                                                                     2023 m.                          2022 m. </a:t>
          </a:r>
          <a:endParaRPr lang="en-US" sz="1700" kern="1200" dirty="0"/>
        </a:p>
      </dsp:txBody>
      <dsp:txXfrm>
        <a:off x="19904" y="917315"/>
        <a:ext cx="6219477" cy="367937"/>
      </dsp:txXfrm>
    </dsp:sp>
    <dsp:sp modelId="{E679531E-FF8F-475C-90BB-D742534DD5D3}">
      <dsp:nvSpPr>
        <dsp:cNvPr id="0" name=""/>
        <dsp:cNvSpPr/>
      </dsp:nvSpPr>
      <dsp:spPr>
        <a:xfrm>
          <a:off x="0" y="1354116"/>
          <a:ext cx="6259285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dirty="0"/>
            <a:t>Turi labai žemą (KPI + </a:t>
          </a:r>
          <a:r>
            <a:rPr lang="lt-LT" sz="1700" kern="1200" dirty="0" err="1"/>
            <a:t>kpi</a:t>
          </a:r>
          <a:r>
            <a:rPr lang="lt-LT" sz="1700" kern="1200" dirty="0"/>
            <a:t>) indeksą                   43,25                 44,36</a:t>
          </a:r>
          <a:endParaRPr lang="en-US" sz="1700" kern="1200" dirty="0"/>
        </a:p>
      </dsp:txBody>
      <dsp:txXfrm>
        <a:off x="19904" y="1374020"/>
        <a:ext cx="6219477" cy="367937"/>
      </dsp:txXfrm>
    </dsp:sp>
    <dsp:sp modelId="{4DEBC53A-FE5D-4818-8F0C-6F449FF4B868}">
      <dsp:nvSpPr>
        <dsp:cNvPr id="0" name=""/>
        <dsp:cNvSpPr/>
      </dsp:nvSpPr>
      <dsp:spPr>
        <a:xfrm>
          <a:off x="0" y="1810822"/>
          <a:ext cx="6259285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/>
            <a:t>Turi žemą bendrą (KPI + kpi) indeksą               10,41                 12,0</a:t>
          </a:r>
          <a:endParaRPr lang="en-US" sz="1700" kern="1200"/>
        </a:p>
      </dsp:txBody>
      <dsp:txXfrm>
        <a:off x="19904" y="1830726"/>
        <a:ext cx="6219477" cy="367937"/>
      </dsp:txXfrm>
    </dsp:sp>
    <dsp:sp modelId="{D83B6268-03FE-46AB-AAAD-B757EC5DDFF8}">
      <dsp:nvSpPr>
        <dsp:cNvPr id="0" name=""/>
        <dsp:cNvSpPr/>
      </dsp:nvSpPr>
      <dsp:spPr>
        <a:xfrm>
          <a:off x="0" y="2267527"/>
          <a:ext cx="6259285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/>
            <a:t>Turi vidutinį bendrą (KPI + kpi) indeksą           18,65                 18,89</a:t>
          </a:r>
          <a:endParaRPr lang="en-US" sz="1700" kern="1200"/>
        </a:p>
      </dsp:txBody>
      <dsp:txXfrm>
        <a:off x="19904" y="2287431"/>
        <a:ext cx="6219477" cy="367937"/>
      </dsp:txXfrm>
    </dsp:sp>
    <dsp:sp modelId="{8FF2DEFF-F433-4BE3-859D-60FB4AB818CB}">
      <dsp:nvSpPr>
        <dsp:cNvPr id="0" name=""/>
        <dsp:cNvSpPr/>
      </dsp:nvSpPr>
      <dsp:spPr>
        <a:xfrm>
          <a:off x="0" y="2724232"/>
          <a:ext cx="6259285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/>
            <a:t>Turi aukštą bendrą (KPI + kpi) indeksą             14,30                 11,90</a:t>
          </a:r>
          <a:endParaRPr lang="en-US" sz="1700" kern="1200"/>
        </a:p>
      </dsp:txBody>
      <dsp:txXfrm>
        <a:off x="19904" y="2744136"/>
        <a:ext cx="6219477" cy="367937"/>
      </dsp:txXfrm>
    </dsp:sp>
    <dsp:sp modelId="{07B3069C-06DD-44BB-B846-6C249EBB439B}">
      <dsp:nvSpPr>
        <dsp:cNvPr id="0" name=""/>
        <dsp:cNvSpPr/>
      </dsp:nvSpPr>
      <dsp:spPr>
        <a:xfrm>
          <a:off x="0" y="3180937"/>
          <a:ext cx="6259285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/>
            <a:t>Turi labai aukštą bendrą (KPI + kpi) indeksą    13,39                 12,84</a:t>
          </a:r>
          <a:endParaRPr lang="en-US" sz="1700" kern="1200"/>
        </a:p>
      </dsp:txBody>
      <dsp:txXfrm>
        <a:off x="19904" y="3200841"/>
        <a:ext cx="6219477" cy="367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76F44-0D89-4E2C-B5F8-33CEFBF365F0}">
      <dsp:nvSpPr>
        <dsp:cNvPr id="0" name=""/>
        <dsp:cNvSpPr/>
      </dsp:nvSpPr>
      <dsp:spPr>
        <a:xfrm rot="5400000">
          <a:off x="1110935" y="98793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51FD5-3D08-41D5-B551-437AF1D1381B}">
      <dsp:nvSpPr>
        <dsp:cNvPr id="0" name=""/>
        <dsp:cNvSpPr/>
      </dsp:nvSpPr>
      <dsp:spPr>
        <a:xfrm>
          <a:off x="1466407" y="27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/>
            <a:t>2023 m.</a:t>
          </a:r>
          <a:endParaRPr lang="en-US" sz="1400" kern="1200"/>
        </a:p>
      </dsp:txBody>
      <dsp:txXfrm>
        <a:off x="1502816" y="36688"/>
        <a:ext cx="1998981" cy="1170261"/>
      </dsp:txXfrm>
    </dsp:sp>
    <dsp:sp modelId="{BD0F8A5B-C797-4F86-8D19-8FC0185370A4}">
      <dsp:nvSpPr>
        <dsp:cNvPr id="0" name=""/>
        <dsp:cNvSpPr/>
      </dsp:nvSpPr>
      <dsp:spPr>
        <a:xfrm rot="5400000">
          <a:off x="1110935" y="254178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721EE-0C65-45A4-A99D-940DE7A43280}">
      <dsp:nvSpPr>
        <dsp:cNvPr id="0" name=""/>
        <dsp:cNvSpPr/>
      </dsp:nvSpPr>
      <dsp:spPr>
        <a:xfrm>
          <a:off x="1466407" y="155412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/>
            <a:t>96,89 proc. mokinių sveikatos pažymėjimų užpildyti pilnai (I ir II dalys). </a:t>
          </a:r>
          <a:endParaRPr lang="en-US" sz="1400" kern="1200"/>
        </a:p>
      </dsp:txBody>
      <dsp:txXfrm>
        <a:off x="1502816" y="1590538"/>
        <a:ext cx="1998981" cy="1170261"/>
      </dsp:txXfrm>
    </dsp:sp>
    <dsp:sp modelId="{F2C71E60-030B-4C68-A7A5-7D5117756168}">
      <dsp:nvSpPr>
        <dsp:cNvPr id="0" name=""/>
        <dsp:cNvSpPr/>
      </dsp:nvSpPr>
      <dsp:spPr>
        <a:xfrm>
          <a:off x="1887860" y="3318704"/>
          <a:ext cx="2748400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0D7C4-CE70-4EC2-BBF3-F0410668AA2E}">
      <dsp:nvSpPr>
        <dsp:cNvPr id="0" name=""/>
        <dsp:cNvSpPr/>
      </dsp:nvSpPr>
      <dsp:spPr>
        <a:xfrm>
          <a:off x="1466407" y="3107978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/>
            <a:t>96,89 proc. pažymėjimų užpildyta I dalis (fizinės sveikatos įvertinimas),</a:t>
          </a:r>
          <a:endParaRPr lang="en-US" sz="1400" kern="1200"/>
        </a:p>
      </dsp:txBody>
      <dsp:txXfrm>
        <a:off x="1502816" y="3144387"/>
        <a:ext cx="1998981" cy="1170261"/>
      </dsp:txXfrm>
    </dsp:sp>
    <dsp:sp modelId="{89CFA2DA-FCE7-4BDE-AB18-BD99F232E1CD}">
      <dsp:nvSpPr>
        <dsp:cNvPr id="0" name=""/>
        <dsp:cNvSpPr/>
      </dsp:nvSpPr>
      <dsp:spPr>
        <a:xfrm rot="16200000">
          <a:off x="3866428" y="254178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9A7BF-E700-4C3B-BF3E-8D20762350D4}">
      <dsp:nvSpPr>
        <dsp:cNvPr id="0" name=""/>
        <dsp:cNvSpPr/>
      </dsp:nvSpPr>
      <dsp:spPr>
        <a:xfrm>
          <a:off x="4221900" y="3107978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/>
            <a:t>82,87 proc. pažymėjimų užpildyta tik II dalis (dantų ir žandikaulių būklės įvertinimas).</a:t>
          </a:r>
          <a:endParaRPr lang="en-US" sz="1400" kern="1200"/>
        </a:p>
      </dsp:txBody>
      <dsp:txXfrm>
        <a:off x="4258309" y="3144387"/>
        <a:ext cx="1998981" cy="1170261"/>
      </dsp:txXfrm>
    </dsp:sp>
    <dsp:sp modelId="{918B64EA-A495-40B5-991E-2D54C9A16FA4}">
      <dsp:nvSpPr>
        <dsp:cNvPr id="0" name=""/>
        <dsp:cNvSpPr/>
      </dsp:nvSpPr>
      <dsp:spPr>
        <a:xfrm rot="16200000">
          <a:off x="3866428" y="98793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E0EFC-B892-4AFC-BD4A-0E04FF4BA649}">
      <dsp:nvSpPr>
        <dsp:cNvPr id="0" name=""/>
        <dsp:cNvSpPr/>
      </dsp:nvSpPr>
      <dsp:spPr>
        <a:xfrm>
          <a:off x="4221900" y="155412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/>
            <a:t>87,23 proc. mokinių ugdymo veikloje dalyvauti gali be jokių apribojimų;</a:t>
          </a:r>
          <a:endParaRPr lang="en-US" sz="1400" kern="1200"/>
        </a:p>
      </dsp:txBody>
      <dsp:txXfrm>
        <a:off x="4258309" y="1590538"/>
        <a:ext cx="1998981" cy="1170261"/>
      </dsp:txXfrm>
    </dsp:sp>
    <dsp:sp modelId="{149BF761-F7DE-4AEA-A9B9-3C678BD2B24F}">
      <dsp:nvSpPr>
        <dsp:cNvPr id="0" name=""/>
        <dsp:cNvSpPr/>
      </dsp:nvSpPr>
      <dsp:spPr>
        <a:xfrm>
          <a:off x="4643353" y="211006"/>
          <a:ext cx="2748400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2ED60-8AFF-4C14-AEA3-7C2F528721A1}">
      <dsp:nvSpPr>
        <dsp:cNvPr id="0" name=""/>
        <dsp:cNvSpPr/>
      </dsp:nvSpPr>
      <dsp:spPr>
        <a:xfrm>
          <a:off x="4221900" y="27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/>
            <a:t>97,86 mokiniams priskirta pagrindinė fizinio ugdymo grupė;</a:t>
          </a:r>
          <a:endParaRPr lang="en-US" sz="1400" kern="1200"/>
        </a:p>
      </dsp:txBody>
      <dsp:txXfrm>
        <a:off x="4258309" y="36688"/>
        <a:ext cx="1998981" cy="1170261"/>
      </dsp:txXfrm>
    </dsp:sp>
    <dsp:sp modelId="{1E9BBC05-2C37-493E-A36E-BB95BE0A5B89}">
      <dsp:nvSpPr>
        <dsp:cNvPr id="0" name=""/>
        <dsp:cNvSpPr/>
      </dsp:nvSpPr>
      <dsp:spPr>
        <a:xfrm rot="5400000">
          <a:off x="6621921" y="98793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1C824-4C9B-4C0B-A28B-396C8E109340}">
      <dsp:nvSpPr>
        <dsp:cNvPr id="0" name=""/>
        <dsp:cNvSpPr/>
      </dsp:nvSpPr>
      <dsp:spPr>
        <a:xfrm>
          <a:off x="6977393" y="27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/>
            <a:t>didesnė dalis mokinių turi normalų kūno svorį (68,30 proc.)</a:t>
          </a:r>
          <a:endParaRPr lang="en-US" sz="1400" kern="1200"/>
        </a:p>
      </dsp:txBody>
      <dsp:txXfrm>
        <a:off x="7013802" y="36688"/>
        <a:ext cx="1998981" cy="1170261"/>
      </dsp:txXfrm>
    </dsp:sp>
    <dsp:sp modelId="{4D1A5511-0E10-496D-8636-CB7A6F56CD09}">
      <dsp:nvSpPr>
        <dsp:cNvPr id="0" name=""/>
        <dsp:cNvSpPr/>
      </dsp:nvSpPr>
      <dsp:spPr>
        <a:xfrm rot="5400000">
          <a:off x="6621921" y="254178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60D42-119B-4ACE-863B-8967FF0CADD9}">
      <dsp:nvSpPr>
        <dsp:cNvPr id="0" name=""/>
        <dsp:cNvSpPr/>
      </dsp:nvSpPr>
      <dsp:spPr>
        <a:xfrm>
          <a:off x="6977393" y="155412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/>
            <a:t>didesnė dalis mokinių turi labai žemą (44,36 proc.) ir labai aukštą(12,84 proc.) karieso intensyvumo indeksą (KPI + kpi ).</a:t>
          </a:r>
          <a:endParaRPr lang="en-US" sz="1400" kern="1200"/>
        </a:p>
      </dsp:txBody>
      <dsp:txXfrm>
        <a:off x="7013802" y="1590538"/>
        <a:ext cx="1998981" cy="1170261"/>
      </dsp:txXfrm>
    </dsp:sp>
    <dsp:sp modelId="{33DB9D44-CF35-43EB-93BB-BBF8F6F0ADE1}">
      <dsp:nvSpPr>
        <dsp:cNvPr id="0" name=""/>
        <dsp:cNvSpPr/>
      </dsp:nvSpPr>
      <dsp:spPr>
        <a:xfrm>
          <a:off x="6977393" y="3107978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/>
            <a:t>2023m. m. 16,16 proc. mokinių turi antsvorį.</a:t>
          </a:r>
          <a:endParaRPr lang="en-US" sz="1400" kern="1200"/>
        </a:p>
      </dsp:txBody>
      <dsp:txXfrm>
        <a:off x="7013802" y="3144387"/>
        <a:ext cx="1998981" cy="1170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9A3E2C-1EB2-5E03-0C69-770D58C1E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0E16505B-852F-0E3C-11FC-25CF2E5B6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1F817D4-86ED-FDEC-4F5D-05C8BCE9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B46-579E-4718-9C4E-1B73C93A4B18}" type="datetimeFigureOut">
              <a:rPr lang="lt-LT" smtClean="0"/>
              <a:t>2024-02-20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4916678-92F9-70E7-BF3F-45EBD877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DBCE3C3-8F95-FE90-E3C5-F945CD71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5F77-0D28-482C-B558-FEF017F87B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369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79A1B92-F171-FAD8-CC9B-90A3AEB6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351303B4-2405-4286-0AF1-26AD2F195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1B63746-9F18-A962-7C30-7C0F64F4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B46-579E-4718-9C4E-1B73C93A4B18}" type="datetimeFigureOut">
              <a:rPr lang="lt-LT" smtClean="0"/>
              <a:t>2024-02-20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7DEB9D1-3DCF-9699-AEB4-7F9B6A6A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0726653-D8ED-1B68-740E-722AA3DD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5F77-0D28-482C-B558-FEF017F87B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659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FEF052BC-DB15-7E75-78D6-0AC4F9E20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E3F664A-6950-3592-702C-988318888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B597FD9-EB39-81AC-2787-64DDE819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B46-579E-4718-9C4E-1B73C93A4B18}" type="datetimeFigureOut">
              <a:rPr lang="lt-LT" smtClean="0"/>
              <a:t>2024-02-20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C1A3FF2-41B8-3161-23AB-83541803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4135284-30EF-F472-5B97-F375E3A9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5F77-0D28-482C-B558-FEF017F87B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558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3C96B52-F942-67ED-4E2E-9FA369AF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9C18C8E-CCC8-7DC9-AE2B-066EEA074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2C68995-9AEF-E58D-FB55-BA79CB6F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B46-579E-4718-9C4E-1B73C93A4B18}" type="datetimeFigureOut">
              <a:rPr lang="lt-LT" smtClean="0"/>
              <a:t>2024-02-20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2565396-7444-CDF0-AB78-152EF57D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3601E8C-08ED-110F-1C7A-958713BF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5F77-0D28-482C-B558-FEF017F87B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4633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D86478F-095E-D759-85EC-5A5914CE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5B955BA-545D-F7AA-6DE3-9691C893B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522E328-064F-A122-7AA4-A9F49D49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B46-579E-4718-9C4E-1B73C93A4B18}" type="datetimeFigureOut">
              <a:rPr lang="lt-LT" smtClean="0"/>
              <a:t>2024-02-20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68AE1C4-79FD-2795-8B87-29E76787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DA822F7-8E53-713C-F86D-7CFDE02E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5F77-0D28-482C-B558-FEF017F87B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206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4E9D5A2-8D8F-7FE6-0B5F-7625D550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1F6F342-E353-6D2E-B96D-72DFCF452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B7BD825F-76DE-653C-C394-48D798BB9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F68CC48-ECF2-2C61-6061-144F671C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B46-579E-4718-9C4E-1B73C93A4B18}" type="datetimeFigureOut">
              <a:rPr lang="lt-LT" smtClean="0"/>
              <a:t>2024-02-20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A5393C7-26F7-9D03-F1B1-CA534EFE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231A141-F541-9549-DA98-F912C2C4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5F77-0D28-482C-B558-FEF017F87B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0391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DD42BC2-DF83-2370-D3D8-48DE78D9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14FC5AD-8F7B-9C5B-ABD8-A7BE90DD1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1DF26DF-AACF-E0B5-BF11-63B374E3B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31ED1BA3-D911-EA83-AE0F-1D62E3B2A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31519F71-DC05-76BE-233A-0E40B60E4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862A55AE-4E1B-60EC-A9DF-C2F091D0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B46-579E-4718-9C4E-1B73C93A4B18}" type="datetimeFigureOut">
              <a:rPr lang="lt-LT" smtClean="0"/>
              <a:t>2024-02-20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7102ACA6-BBEB-FBD6-EC98-3273D986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39D5862C-323C-AAD2-F3C6-1BF4BF61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5F77-0D28-482C-B558-FEF017F87B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397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8ACE39-F04E-9FF4-9023-7A4C3ED9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4CC5527D-AD6B-C97F-572A-FC42FEAF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B46-579E-4718-9C4E-1B73C93A4B18}" type="datetimeFigureOut">
              <a:rPr lang="lt-LT" smtClean="0"/>
              <a:t>2024-02-20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0E1B53B-10F2-E5E8-9229-0A299B6A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EC25B45-4D3E-F5B2-3A09-39598DC0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5F77-0D28-482C-B558-FEF017F87B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556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F70D30AA-2A4A-EC9A-A0C6-24EAD3C4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B46-579E-4718-9C4E-1B73C93A4B18}" type="datetimeFigureOut">
              <a:rPr lang="lt-LT" smtClean="0"/>
              <a:t>2024-02-20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844A4200-9141-18DB-8636-1AF784D7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E87B3F11-AFE5-DED7-06C8-B6B7B186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5F77-0D28-482C-B558-FEF017F87B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584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45551B9-FF09-89BC-68EB-920E7929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DD66529-883C-0D14-4A74-2805D748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E365F13-3305-9CC2-931B-F0950513D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2E0B0C8-E8BA-8B52-1069-AF80EA5D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B46-579E-4718-9C4E-1B73C93A4B18}" type="datetimeFigureOut">
              <a:rPr lang="lt-LT" smtClean="0"/>
              <a:t>2024-02-20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A59EF5F-3AAA-CA8E-2097-F6F274B6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1C76C79-6E3B-FDC2-CD89-490BFCC6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5F77-0D28-482C-B558-FEF017F87B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790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CE13E68-2CC9-6274-008A-C612BF42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4EAF315E-18B7-3129-BE60-56DBBC868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8C5E5C5-285C-0F21-39AB-787D7AA88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51738E2-27D7-7993-0B77-377E8809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B46-579E-4718-9C4E-1B73C93A4B18}" type="datetimeFigureOut">
              <a:rPr lang="lt-LT" smtClean="0"/>
              <a:t>2024-02-20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F997003B-0EE2-683C-B76C-CCF0C7D2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7EB0FAC8-F564-1228-F5AB-A3458A11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5F77-0D28-482C-B558-FEF017F87B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799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C157B57F-A9F9-2B9B-4F9E-440FBFD5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44FA42A-968F-6994-5098-0A2EC878F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3A16EC1-FC44-B23F-ECB6-0A096907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81B46-579E-4718-9C4E-1B73C93A4B18}" type="datetimeFigureOut">
              <a:rPr lang="lt-LT" smtClean="0"/>
              <a:t>2024-02-20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705745A-13B5-296C-BA90-BBA1F0B0F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85B2522-B926-2350-1E61-16A0580E0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5F77-0D28-482C-B558-FEF017F87B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676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veikslėlis 4" descr="Paveikslėlis, kuriame yra Grafika, Šriftas, logotipas, grafinis dizainas&#10;&#10;Automatiškai sugeneruotas aprašymas">
            <a:extLst>
              <a:ext uri="{FF2B5EF4-FFF2-40B4-BE49-F238E27FC236}">
                <a16:creationId xmlns:a16="http://schemas.microsoft.com/office/drawing/2014/main" id="{3FC174B5-2024-F5C2-3D53-C7EC6151E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b="19834"/>
          <a:stretch/>
        </p:blipFill>
        <p:spPr>
          <a:xfrm>
            <a:off x="3908809" y="281343"/>
            <a:ext cx="9244484" cy="62952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8BC7DE54-6A03-66A2-6ACB-5C6C64BED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790" y="643467"/>
            <a:ext cx="5124658" cy="3569242"/>
          </a:xfrm>
        </p:spPr>
        <p:txBody>
          <a:bodyPr anchor="t">
            <a:normAutofit/>
          </a:bodyPr>
          <a:lstStyle/>
          <a:p>
            <a:pPr algn="l"/>
            <a:r>
              <a:rPr lang="lt-LT" sz="4800" dirty="0">
                <a:solidFill>
                  <a:srgbClr val="002060"/>
                </a:solidFill>
              </a:rPr>
              <a:t>Vilniaus Žemynos progimnazijos mokinių sveikatos rodiklių suvestinė</a:t>
            </a:r>
            <a:br>
              <a:rPr lang="lt-LT" sz="4800" dirty="0">
                <a:solidFill>
                  <a:srgbClr val="002060"/>
                </a:solidFill>
              </a:rPr>
            </a:br>
            <a:r>
              <a:rPr lang="lt-LT" sz="4800" dirty="0">
                <a:solidFill>
                  <a:srgbClr val="002060"/>
                </a:solidFill>
              </a:rPr>
              <a:t>2023 m.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D958B409-30F5-6F14-F676-D92422E09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lt-LT" sz="1800" dirty="0">
                <a:solidFill>
                  <a:srgbClr val="002060"/>
                </a:solidFill>
              </a:rPr>
              <a:t>Parengė visuomenės sveikatos specialistė Margarita Kisielienė</a:t>
            </a:r>
          </a:p>
          <a:p>
            <a:pPr algn="l"/>
            <a:r>
              <a:rPr lang="lt-LT" sz="1800" dirty="0">
                <a:solidFill>
                  <a:srgbClr val="002060"/>
                </a:solidFill>
              </a:rPr>
              <a:t>vykdanti sveikatos priežiūrą Vilniaus Žemynos progimnazijoje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A4EE2B9-6673-ECD2-E9DE-2FA0BC05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997" y="1060683"/>
            <a:ext cx="7131548" cy="707828"/>
          </a:xfrm>
        </p:spPr>
        <p:txBody>
          <a:bodyPr anchor="t">
            <a:noAutofit/>
          </a:bodyPr>
          <a:lstStyle/>
          <a:p>
            <a:r>
              <a:rPr lang="lt-LT" dirty="0"/>
              <a:t>Mokinių bendras (KPI     + </a:t>
            </a:r>
            <a:r>
              <a:rPr lang="lt-LT" dirty="0" err="1"/>
              <a:t>kpi</a:t>
            </a:r>
            <a:r>
              <a:rPr lang="lt-LT" dirty="0"/>
              <a:t> 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2D829D-2830-5F07-E40B-C351944AB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1FC5EF-435E-F74E-11C5-A935C7066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F3CE81-94AA-585B-379D-CB757AFCC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Turinio vietos rezervavimo ženklas 2">
            <a:extLst>
              <a:ext uri="{FF2B5EF4-FFF2-40B4-BE49-F238E27FC236}">
                <a16:creationId xmlns:a16="http://schemas.microsoft.com/office/drawing/2014/main" id="{FB0B8003-A854-C5DD-D9B0-A475BB499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192876"/>
              </p:ext>
            </p:extLst>
          </p:nvPr>
        </p:nvGraphicFramePr>
        <p:xfrm>
          <a:off x="5094514" y="1969477"/>
          <a:ext cx="6259285" cy="402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aveikslėlis 7" descr="Paveikslėlis, kuriame yra Grafika, dizainas&#10;&#10;Automatiškai sugeneruotas aprašymas">
            <a:extLst>
              <a:ext uri="{FF2B5EF4-FFF2-40B4-BE49-F238E27FC236}">
                <a16:creationId xmlns:a16="http://schemas.microsoft.com/office/drawing/2014/main" id="{17C18D72-6D25-F3C6-0E35-6F6F16E51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2" y="2145322"/>
            <a:ext cx="3353609" cy="40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2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9" name="Rectangle 1742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1" name="Rectangle 1743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5EE2CFC-D1B4-8AE6-2E1A-85572AB47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"/>
          <a:stretch/>
        </p:blipFill>
        <p:spPr bwMode="auto">
          <a:xfrm>
            <a:off x="180975" y="175336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6" name="Content Placeholder 17425">
            <a:extLst>
              <a:ext uri="{FF2B5EF4-FFF2-40B4-BE49-F238E27FC236}">
                <a16:creationId xmlns:a16="http://schemas.microsoft.com/office/drawing/2014/main" id="{DCC21A1E-1900-51DB-FEE6-3D93553E9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742"/>
            <a:ext cx="10486292" cy="934496"/>
          </a:xfrm>
        </p:spPr>
        <p:txBody>
          <a:bodyPr>
            <a:normAutofit/>
          </a:bodyPr>
          <a:lstStyle/>
          <a:p>
            <a:r>
              <a:rPr lang="lt-LT" sz="3200" dirty="0">
                <a:solidFill>
                  <a:srgbClr val="FFFFFF"/>
                </a:solidFill>
              </a:rPr>
              <a:t>Mokinio sveikatos pažymėjimas  (Forma Nr. E027 – 1)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9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78DD295-FF41-F377-BAB5-D8EFC773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IŠVADOS </a:t>
            </a:r>
            <a:br>
              <a:rPr lang="lt-LT" sz="3600" dirty="0"/>
            </a:br>
            <a:r>
              <a:rPr lang="lt-LT" sz="3600" dirty="0"/>
              <a:t>iš Mokinio sveikatos pažymėjimų (forma Nr. E027 –1)</a:t>
            </a:r>
          </a:p>
        </p:txBody>
      </p:sp>
      <p:graphicFrame>
        <p:nvGraphicFramePr>
          <p:cNvPr id="5" name="Turinio vietos rezervavimo ženklas 2">
            <a:extLst>
              <a:ext uri="{FF2B5EF4-FFF2-40B4-BE49-F238E27FC236}">
                <a16:creationId xmlns:a16="http://schemas.microsoft.com/office/drawing/2014/main" id="{E4729E53-F6DA-4CDE-BDA4-CF996FF047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aveikslėlis 5" descr="Paveikslėlis, kuriame yra apskritimas, Grafika, Spalvingumas, ekrano kopija&#10;&#10;Automatiškai sugeneruotas aprašymas">
            <a:extLst>
              <a:ext uri="{FF2B5EF4-FFF2-40B4-BE49-F238E27FC236}">
                <a16:creationId xmlns:a16="http://schemas.microsoft.com/office/drawing/2014/main" id="{45077232-7EF5-4554-C6E4-FE829D10A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21" y="5235192"/>
            <a:ext cx="1398847" cy="12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2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aveikslėlis 6" descr="Paveikslėlis, kuriame yra vaisius, obuolys, moliūgas, helovynas&#10;&#10;Automatiškai sugeneruotas aprašymas">
            <a:extLst>
              <a:ext uri="{FF2B5EF4-FFF2-40B4-BE49-F238E27FC236}">
                <a16:creationId xmlns:a16="http://schemas.microsoft.com/office/drawing/2014/main" id="{D5D4609E-883E-7F05-A461-07C7837D8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r="2" b="2"/>
          <a:stretch/>
        </p:blipFill>
        <p:spPr>
          <a:xfrm>
            <a:off x="5606980" y="743242"/>
            <a:ext cx="6229978" cy="5255624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D21CB9B8-67EA-0DBD-C837-62B78871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lt-LT" sz="4000" dirty="0">
                <a:solidFill>
                  <a:srgbClr val="000000"/>
                </a:solidFill>
              </a:rPr>
              <a:t>Rekomendacijos </a:t>
            </a:r>
            <a:br>
              <a:rPr lang="lt-LT" sz="4000" dirty="0">
                <a:solidFill>
                  <a:srgbClr val="000000"/>
                </a:solidFill>
              </a:rPr>
            </a:br>
            <a:r>
              <a:rPr lang="lt-LT" sz="4000" dirty="0">
                <a:solidFill>
                  <a:srgbClr val="000000"/>
                </a:solidFill>
              </a:rPr>
              <a:t>dėl sveikesnės mitybos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DF58ABA-3275-B387-29C9-641FC5D8F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 fontScale="92500" lnSpcReduction="10000"/>
          </a:bodyPr>
          <a:lstStyle/>
          <a:p>
            <a:r>
              <a:rPr lang="lt-LT" sz="1700" dirty="0">
                <a:solidFill>
                  <a:srgbClr val="000000"/>
                </a:solidFill>
              </a:rPr>
              <a:t> geras tėvų/globėjų pavyzdys;</a:t>
            </a:r>
          </a:p>
          <a:p>
            <a:r>
              <a:rPr lang="lt-LT" sz="1700" dirty="0">
                <a:solidFill>
                  <a:srgbClr val="000000"/>
                </a:solidFill>
              </a:rPr>
              <a:t> tinkamas valgymo režimas;</a:t>
            </a:r>
          </a:p>
          <a:p>
            <a:r>
              <a:rPr lang="lt-LT" sz="1700" dirty="0">
                <a:solidFill>
                  <a:srgbClr val="000000"/>
                </a:solidFill>
              </a:rPr>
              <a:t> valgyti tik jaučiant alkį;</a:t>
            </a:r>
          </a:p>
          <a:p>
            <a:r>
              <a:rPr lang="lt-LT" sz="1700" dirty="0">
                <a:solidFill>
                  <a:srgbClr val="000000"/>
                </a:solidFill>
              </a:rPr>
              <a:t> valgio metu – tik valgyti. Jokių pašalinių darbų!;</a:t>
            </a:r>
          </a:p>
          <a:p>
            <a:r>
              <a:rPr lang="lt-LT" sz="1700" dirty="0">
                <a:solidFill>
                  <a:srgbClr val="000000"/>
                </a:solidFill>
              </a:rPr>
              <a:t>  mokinio maitinimo režimas;</a:t>
            </a:r>
          </a:p>
          <a:p>
            <a:r>
              <a:rPr lang="lt-LT" sz="1700" dirty="0">
                <a:solidFill>
                  <a:srgbClr val="000000"/>
                </a:solidFill>
              </a:rPr>
              <a:t> valgyti ramioje aplinkoje;</a:t>
            </a:r>
          </a:p>
          <a:p>
            <a:r>
              <a:rPr lang="lt-LT" sz="1700" dirty="0">
                <a:solidFill>
                  <a:srgbClr val="000000"/>
                </a:solidFill>
              </a:rPr>
              <a:t> laikytis racionalios ir subalansuotos mitybos.</a:t>
            </a:r>
          </a:p>
          <a:p>
            <a:r>
              <a:rPr lang="lt-LT" sz="1700" dirty="0">
                <a:solidFill>
                  <a:srgbClr val="000000"/>
                </a:solidFill>
              </a:rPr>
              <a:t> būkite ir likite sveiki!</a:t>
            </a:r>
          </a:p>
          <a:p>
            <a:pPr marL="0" indent="0">
              <a:buNone/>
            </a:pPr>
            <a:endParaRPr lang="lt-LT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lt-LT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2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Rectangle 1034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2D0944-6CC5-E1AE-030F-260986108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1" name="Rectangle 5140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3" name="Rectangle 5142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47" name="Picture 5146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122" name="Picture 2" descr="Paveikslėlis, kuriame yra tekstas, ekrano kopija, Šriftas&#10;&#10;Automatiškai sugeneruotas aprašymas">
            <a:extLst>
              <a:ext uri="{FF2B5EF4-FFF2-40B4-BE49-F238E27FC236}">
                <a16:creationId xmlns:a16="http://schemas.microsoft.com/office/drawing/2014/main" id="{565429D4-0BDF-887E-B562-8D1C18D676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9" name="Rectangle 514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9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235CAB3C-22C4-D4E9-C34D-A16879CA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lt-LT" sz="5200" dirty="0"/>
              <a:t>Mokinių svorio rodikliai</a:t>
            </a:r>
            <a:br>
              <a:rPr lang="lt-LT" sz="5200" dirty="0"/>
            </a:br>
            <a:r>
              <a:rPr lang="lt-LT" sz="2700" dirty="0"/>
              <a:t>(absoliutus asmenų skaičius)</a:t>
            </a:r>
          </a:p>
        </p:txBody>
      </p:sp>
      <p:graphicFrame>
        <p:nvGraphicFramePr>
          <p:cNvPr id="5" name="Turinio vietos rezervavimo ženklas 2">
            <a:extLst>
              <a:ext uri="{FF2B5EF4-FFF2-40B4-BE49-F238E27FC236}">
                <a16:creationId xmlns:a16="http://schemas.microsoft.com/office/drawing/2014/main" id="{C925A28C-53EE-A496-A1B7-878156D28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61406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aveikslėlis 5" descr="Paveikslėlis, kuriame yra Grafika, logotipas, Šriftas, grafinis dizainas&#10;&#10;Automatiškai sugeneruotas aprašymas">
            <a:extLst>
              <a:ext uri="{FF2B5EF4-FFF2-40B4-BE49-F238E27FC236}">
                <a16:creationId xmlns:a16="http://schemas.microsoft.com/office/drawing/2014/main" id="{A7AFA41C-6ADE-C7A1-5251-B76DD7C554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0" y="4921023"/>
            <a:ext cx="2049865" cy="15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9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28458931-3518-3A90-9F10-327926DA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lt-LT" sz="4800" dirty="0"/>
              <a:t>Mokinių svorio rodikliai (procentais)</a:t>
            </a:r>
          </a:p>
        </p:txBody>
      </p:sp>
      <p:graphicFrame>
        <p:nvGraphicFramePr>
          <p:cNvPr id="5" name="Turinio vietos rezervavimo ženklas 2">
            <a:extLst>
              <a:ext uri="{FF2B5EF4-FFF2-40B4-BE49-F238E27FC236}">
                <a16:creationId xmlns:a16="http://schemas.microsoft.com/office/drawing/2014/main" id="{72645AE4-8DD6-8695-6D6E-33F34C6A2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9857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aveikslėlis 5" descr="Paveikslėlis, kuriame yra apskritimas&#10;&#10;Automatiškai sugeneruotas aprašymas">
            <a:extLst>
              <a:ext uri="{FF2B5EF4-FFF2-40B4-BE49-F238E27FC236}">
                <a16:creationId xmlns:a16="http://schemas.microsoft.com/office/drawing/2014/main" id="{A49EB4CE-C1AF-B3C4-1D1E-BBB13E9B7F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13017"/>
            <a:ext cx="2525943" cy="38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6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9C99471B-47AB-3B33-85B1-ECA68115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200967"/>
            <a:ext cx="4812486" cy="673240"/>
          </a:xfrm>
        </p:spPr>
        <p:txBody>
          <a:bodyPr anchor="ctr">
            <a:normAutofit/>
          </a:bodyPr>
          <a:lstStyle/>
          <a:p>
            <a:r>
              <a:rPr lang="lt-LT" sz="4000" dirty="0"/>
              <a:t>Fizinio ugdymo grupės</a:t>
            </a:r>
          </a:p>
        </p:txBody>
      </p:sp>
      <p:pic>
        <p:nvPicPr>
          <p:cNvPr id="22" name="Picture 21" descr="Close-up of flip flops by swimming pool">
            <a:extLst>
              <a:ext uri="{FF2B5EF4-FFF2-40B4-BE49-F238E27FC236}">
                <a16:creationId xmlns:a16="http://schemas.microsoft.com/office/drawing/2014/main" id="{79AB2042-32E5-4328-9E5E-5023FE73E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" r="35586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A3C2A8D-B6A6-C394-CC72-4F868609B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329" y="1698171"/>
            <a:ext cx="4812486" cy="4109776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lt-LT" sz="800" dirty="0"/>
              <a:t>                                                                                                                                                                                </a:t>
            </a:r>
            <a:r>
              <a:rPr lang="lt-LT" sz="8000" dirty="0">
                <a:solidFill>
                  <a:srgbClr val="FF0000"/>
                </a:solidFill>
              </a:rPr>
              <a:t>2023m.                     2022m</a:t>
            </a:r>
            <a:r>
              <a:rPr lang="lt-LT" sz="8000" dirty="0"/>
              <a:t>.</a:t>
            </a:r>
          </a:p>
          <a:p>
            <a:r>
              <a:rPr lang="lt-LT" sz="8000" dirty="0"/>
              <a:t>Mokinių, priskiriamų pagrindinei fizinio</a:t>
            </a:r>
          </a:p>
          <a:p>
            <a:pPr marL="0" indent="0">
              <a:buNone/>
            </a:pPr>
            <a:r>
              <a:rPr lang="lt-LT" sz="8000" dirty="0"/>
              <a:t> ugdymo          97,86                   97,85                  </a:t>
            </a:r>
          </a:p>
          <a:p>
            <a:pPr marL="0" indent="0">
              <a:buNone/>
            </a:pPr>
            <a:r>
              <a:rPr lang="lt-LT" sz="8000" dirty="0"/>
              <a:t>grupei, dalis</a:t>
            </a:r>
          </a:p>
          <a:p>
            <a:pPr marL="0" indent="0">
              <a:buNone/>
            </a:pPr>
            <a:endParaRPr lang="lt-LT" sz="8000" dirty="0"/>
          </a:p>
          <a:p>
            <a:r>
              <a:rPr lang="lt-LT" sz="8000" dirty="0"/>
              <a:t>Mokinių, priskiriamų parengiamajai fizinio ugdymo       1,70                  1,52</a:t>
            </a:r>
          </a:p>
          <a:p>
            <a:pPr marL="0" indent="0">
              <a:buNone/>
            </a:pPr>
            <a:r>
              <a:rPr lang="lt-LT" sz="8000" dirty="0"/>
              <a:t> grupei, dalis</a:t>
            </a:r>
          </a:p>
          <a:p>
            <a:pPr marL="0" indent="0">
              <a:buNone/>
            </a:pPr>
            <a:endParaRPr lang="lt-LT" sz="8000" dirty="0"/>
          </a:p>
          <a:p>
            <a:r>
              <a:rPr lang="lt-LT" sz="8000" dirty="0"/>
              <a:t>Mokinių, priskiriamų specialiajai fizinio ugdymo             0,45                   0,63</a:t>
            </a:r>
          </a:p>
          <a:p>
            <a:pPr marL="0" indent="0">
              <a:buNone/>
            </a:pPr>
            <a:r>
              <a:rPr lang="lt-LT" sz="8000" dirty="0"/>
              <a:t>  grupei dalis                                                                                                                                                                </a:t>
            </a:r>
          </a:p>
          <a:p>
            <a:endParaRPr lang="lt-LT" sz="8000" dirty="0"/>
          </a:p>
          <a:p>
            <a:pPr marL="0" indent="0">
              <a:buNone/>
            </a:pPr>
            <a:endParaRPr lang="lt-LT" sz="8000" dirty="0"/>
          </a:p>
          <a:p>
            <a:r>
              <a:rPr lang="lt-LT" sz="8000" dirty="0"/>
              <a:t>  Mokinių atleistų nuo kūno kultūros pamokų, dalis       0,36                     0,72</a:t>
            </a:r>
          </a:p>
          <a:p>
            <a:pPr marL="0" indent="0">
              <a:buNone/>
            </a:pPr>
            <a:endParaRPr lang="lt-LT" sz="800" dirty="0"/>
          </a:p>
          <a:p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64514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49185D9-6407-0D6C-7082-7F909BB9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83714"/>
            <a:ext cx="9906799" cy="1161688"/>
          </a:xfrm>
        </p:spPr>
        <p:txBody>
          <a:bodyPr anchor="ctr">
            <a:normAutofit/>
          </a:bodyPr>
          <a:lstStyle/>
          <a:p>
            <a:r>
              <a:rPr lang="lt-LT" dirty="0"/>
              <a:t>Rekomendacijos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63D11-D770-D481-65BB-15E15FA6A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561" y="2217761"/>
            <a:ext cx="7680959" cy="40341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sz="2000" dirty="0"/>
              <a:t>                                                                   2023 m.                 2022 m.                 </a:t>
            </a:r>
          </a:p>
          <a:p>
            <a:pPr marL="0" indent="0">
              <a:buNone/>
            </a:pPr>
            <a:r>
              <a:rPr lang="lt-LT" sz="2000" dirty="0"/>
              <a:t>                                                                         (procentais)</a:t>
            </a:r>
          </a:p>
          <a:p>
            <a:r>
              <a:rPr lang="lt-LT" sz="2000" dirty="0"/>
              <a:t>Mokinių, kuriems nurodytos                12,77                    12,43</a:t>
            </a:r>
          </a:p>
          <a:p>
            <a:pPr marL="0" indent="0">
              <a:buNone/>
            </a:pPr>
            <a:r>
              <a:rPr lang="lt-LT" sz="2000" dirty="0"/>
              <a:t>bendrosios rekomendacijos, dalis</a:t>
            </a:r>
          </a:p>
          <a:p>
            <a:pPr marL="0" indent="0">
              <a:buNone/>
            </a:pPr>
            <a:endParaRPr lang="lt-LT" sz="2000" dirty="0"/>
          </a:p>
          <a:p>
            <a:r>
              <a:rPr lang="lt-LT" sz="2000" dirty="0"/>
              <a:t>Mokinių, kuriems nurodytos                 9,20                       9,30</a:t>
            </a:r>
          </a:p>
          <a:p>
            <a:pPr marL="0" indent="0">
              <a:buNone/>
            </a:pPr>
            <a:r>
              <a:rPr lang="lt-LT" sz="2000" dirty="0"/>
              <a:t>Specialiosios rekomendacijos, dalis</a:t>
            </a:r>
          </a:p>
          <a:p>
            <a:pPr marL="0" indent="0">
              <a:buNone/>
            </a:pPr>
            <a:endParaRPr lang="lt-LT" sz="2000" dirty="0"/>
          </a:p>
        </p:txBody>
      </p:sp>
      <p:pic>
        <p:nvPicPr>
          <p:cNvPr id="6" name="Paveikslėlis 5" descr="Paveikslėlis, kuriame yra Grafika, logotipas, Šriftas, grafinis dizainas&#10;&#10;Automatiškai sugeneruotas aprašymas">
            <a:extLst>
              <a:ext uri="{FF2B5EF4-FFF2-40B4-BE49-F238E27FC236}">
                <a16:creationId xmlns:a16="http://schemas.microsoft.com/office/drawing/2014/main" id="{6F7C6548-8BF3-EBF5-5144-48513A557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0" y="1828801"/>
            <a:ext cx="1931157" cy="182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1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C7CF42-F933-9C67-1F07-145EBE591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83EE6F02-FE6D-36B7-980D-D22D2380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t-LT" dirty="0"/>
              <a:t>Mokiniams pritaikytas maitinimas ugdymo įstaigoje</a:t>
            </a:r>
          </a:p>
        </p:txBody>
      </p:sp>
      <p:graphicFrame>
        <p:nvGraphicFramePr>
          <p:cNvPr id="5" name="Turinio vietos rezervavimo ženklas 2">
            <a:extLst>
              <a:ext uri="{FF2B5EF4-FFF2-40B4-BE49-F238E27FC236}">
                <a16:creationId xmlns:a16="http://schemas.microsoft.com/office/drawing/2014/main" id="{49578122-12C3-039D-D609-BF2AC1F7C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6532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579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97B7BF-975C-F945-F626-B85279A5C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C1D8BAE-E24A-5F87-A30A-151D55EF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anchor="b">
            <a:noAutofit/>
          </a:bodyPr>
          <a:lstStyle/>
          <a:p>
            <a:r>
              <a:rPr lang="lt-LT" sz="3200" dirty="0"/>
              <a:t>Mokinio sveikatos pažymėjimo II dalis – dantų ir žandikaulių būklės įvertinimas. Pildo gydytojas odontologas</a:t>
            </a:r>
          </a:p>
        </p:txBody>
      </p:sp>
      <p:sp>
        <p:nvSpPr>
          <p:cNvPr id="9" name="Turinio vietos rezervavimo ženklas 2">
            <a:extLst>
              <a:ext uri="{FF2B5EF4-FFF2-40B4-BE49-F238E27FC236}">
                <a16:creationId xmlns:a16="http://schemas.microsoft.com/office/drawing/2014/main" id="{AFD2A1CD-169B-5FA6-05B1-CFF2993F2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79199"/>
            <a:ext cx="5219307" cy="3537410"/>
          </a:xfrm>
        </p:spPr>
        <p:txBody>
          <a:bodyPr anchor="t">
            <a:normAutofit fontScale="32500" lnSpcReduction="20000"/>
          </a:bodyPr>
          <a:lstStyle/>
          <a:p>
            <a:endParaRPr lang="lt-LT" sz="1300" dirty="0"/>
          </a:p>
          <a:p>
            <a:r>
              <a:rPr lang="lt-LT" sz="5000" dirty="0">
                <a:highlight>
                  <a:srgbClr val="00FF00"/>
                </a:highlight>
              </a:rPr>
              <a:t>KPI ir </a:t>
            </a:r>
            <a:r>
              <a:rPr lang="lt-LT" sz="5000" dirty="0" err="1">
                <a:highlight>
                  <a:srgbClr val="00FF00"/>
                </a:highlight>
              </a:rPr>
              <a:t>kpi</a:t>
            </a:r>
            <a:r>
              <a:rPr lang="lt-LT" sz="5000" dirty="0"/>
              <a:t>?</a:t>
            </a:r>
          </a:p>
          <a:p>
            <a:endParaRPr lang="lt-LT" sz="5000" dirty="0"/>
          </a:p>
          <a:p>
            <a:endParaRPr lang="lt-LT" sz="5000" dirty="0"/>
          </a:p>
          <a:p>
            <a:r>
              <a:rPr lang="lt-LT" sz="5000" dirty="0"/>
              <a:t>KPI </a:t>
            </a:r>
            <a:r>
              <a:rPr lang="lt-LT" sz="5000" dirty="0">
                <a:latin typeface="Arial" panose="020B0604020202020204" pitchFamily="34" charset="0"/>
              </a:rPr>
              <a:t>i</a:t>
            </a:r>
            <a:r>
              <a:rPr lang="lt-LT" sz="5000" b="0" i="0" dirty="0">
                <a:effectLst/>
                <a:latin typeface="Arial" panose="020B0604020202020204" pitchFamily="34" charset="0"/>
              </a:rPr>
              <a:t>ndeksas tai - dantų ėduonies intensyvumo rodiklis, kuris rodo, kiek ėduonies pažeistų dantų tenka vienam gyventojui. </a:t>
            </a:r>
          </a:p>
          <a:p>
            <a:endParaRPr lang="lt-LT" sz="5000" b="0" i="0" dirty="0">
              <a:effectLst/>
              <a:latin typeface="Arial" panose="020B0604020202020204" pitchFamily="34" charset="0"/>
            </a:endParaRPr>
          </a:p>
          <a:p>
            <a:r>
              <a:rPr lang="lt-LT" sz="5000" dirty="0">
                <a:latin typeface="Arial" panose="020B0604020202020204" pitchFamily="34" charset="0"/>
              </a:rPr>
              <a:t>K – </a:t>
            </a:r>
            <a:r>
              <a:rPr lang="lt-LT" sz="5000" dirty="0" err="1">
                <a:latin typeface="Arial" panose="020B0604020202020204" pitchFamily="34" charset="0"/>
              </a:rPr>
              <a:t>karioziniai</a:t>
            </a:r>
            <a:r>
              <a:rPr lang="lt-LT" sz="5000" dirty="0">
                <a:latin typeface="Arial" panose="020B0604020202020204" pitchFamily="34" charset="0"/>
              </a:rPr>
              <a:t> dantys;</a:t>
            </a:r>
          </a:p>
          <a:p>
            <a:r>
              <a:rPr lang="lt-LT" sz="5000" dirty="0">
                <a:latin typeface="Arial" panose="020B0604020202020204" pitchFamily="34" charset="0"/>
              </a:rPr>
              <a:t>P – plombuoti dantys;</a:t>
            </a:r>
          </a:p>
          <a:p>
            <a:r>
              <a:rPr lang="lt-LT" sz="5000" dirty="0">
                <a:latin typeface="Arial" panose="020B0604020202020204" pitchFamily="34" charset="0"/>
              </a:rPr>
              <a:t>I –  dėl karieso išrauti dantys.</a:t>
            </a:r>
          </a:p>
          <a:p>
            <a:endParaRPr lang="lt-LT" sz="5000" dirty="0">
              <a:latin typeface="Arial" panose="020B0604020202020204" pitchFamily="34" charset="0"/>
            </a:endParaRPr>
          </a:p>
          <a:p>
            <a:r>
              <a:rPr lang="lt-LT" sz="5000" dirty="0" err="1">
                <a:latin typeface="Arial" panose="020B0604020202020204" pitchFamily="34" charset="0"/>
              </a:rPr>
              <a:t>kpi</a:t>
            </a:r>
            <a:r>
              <a:rPr lang="lt-LT" sz="5000" dirty="0">
                <a:latin typeface="Arial" panose="020B0604020202020204" pitchFamily="34" charset="0"/>
              </a:rPr>
              <a:t> – pieninių dantų karieso intensyvumo indeksas.</a:t>
            </a:r>
            <a:endParaRPr lang="lt-LT" sz="5000" dirty="0"/>
          </a:p>
        </p:txBody>
      </p:sp>
      <p:pic>
        <p:nvPicPr>
          <p:cNvPr id="11" name="Picture 10" descr="Metal tic-tac-toe game pieces">
            <a:extLst>
              <a:ext uri="{FF2B5EF4-FFF2-40B4-BE49-F238E27FC236}">
                <a16:creationId xmlns:a16="http://schemas.microsoft.com/office/drawing/2014/main" id="{5AE68787-685F-F179-E715-91638D57F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7" r="23473"/>
          <a:stretch/>
        </p:blipFill>
        <p:spPr>
          <a:xfrm>
            <a:off x="8872695" y="3527553"/>
            <a:ext cx="2408787" cy="23080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aveikslėlis 3" descr="Paveikslėlis, kuriame yra Grafika, dizainas&#10;&#10;Automatiškai sugeneruotas aprašymas">
            <a:extLst>
              <a:ext uri="{FF2B5EF4-FFF2-40B4-BE49-F238E27FC236}">
                <a16:creationId xmlns:a16="http://schemas.microsoft.com/office/drawing/2014/main" id="{E35EB655-03D1-B0BE-CF4E-C7D957148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422612"/>
            <a:ext cx="4050054" cy="37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0343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297561-d6dd-43d1-aabc-56a0a9ade56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3FEA01C038E648A462C8592ABC0B3A" ma:contentTypeVersion="11" ma:contentTypeDescription="Create a new document." ma:contentTypeScope="" ma:versionID="6f6a1211abb726e20b18ea0cadee218c">
  <xsd:schema xmlns:xsd="http://www.w3.org/2001/XMLSchema" xmlns:xs="http://www.w3.org/2001/XMLSchema" xmlns:p="http://schemas.microsoft.com/office/2006/metadata/properties" xmlns:ns3="c2297561-d6dd-43d1-aabc-56a0a9ade56a" targetNamespace="http://schemas.microsoft.com/office/2006/metadata/properties" ma:root="true" ma:fieldsID="0fae698d46a5ba43061821e2e8dcd1c3" ns3:_="">
    <xsd:import namespace="c2297561-d6dd-43d1-aabc-56a0a9ade5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97561-d6dd-43d1-aabc-56a0a9ade5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FFAEF5-4879-4DCA-8DC2-EEEE10983111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c2297561-d6dd-43d1-aabc-56a0a9ade56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871B680-CA6E-48B8-AF42-7E9F2F09E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97561-d6dd-43d1-aabc-56a0a9ade5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D9A4E9-15DC-442A-A304-07EA3BC338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555</Words>
  <Application>Microsoft Office PowerPoint</Application>
  <PresentationFormat>Plačiaekranė</PresentationFormat>
  <Paragraphs>81</Paragraphs>
  <Slides>13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„Office“ tema</vt:lpstr>
      <vt:lpstr>Vilniaus Žemynos progimnazijos mokinių sveikatos rodiklių suvestinė 2023 m.</vt:lpstr>
      <vt:lpstr>„PowerPoint“ pateiktis</vt:lpstr>
      <vt:lpstr>„PowerPoint“ pateiktis</vt:lpstr>
      <vt:lpstr>Mokinių svorio rodikliai (absoliutus asmenų skaičius)</vt:lpstr>
      <vt:lpstr>Mokinių svorio rodikliai (procentais)</vt:lpstr>
      <vt:lpstr>Fizinio ugdymo grupės</vt:lpstr>
      <vt:lpstr>Rekomendacijos</vt:lpstr>
      <vt:lpstr>Mokiniams pritaikytas maitinimas ugdymo įstaigoje</vt:lpstr>
      <vt:lpstr>Mokinio sveikatos pažymėjimo II dalis – dantų ir žandikaulių būklės įvertinimas. Pildo gydytojas odontologas</vt:lpstr>
      <vt:lpstr>Mokinių bendras (KPI     + kpi )</vt:lpstr>
      <vt:lpstr>„PowerPoint“ pateiktis</vt:lpstr>
      <vt:lpstr>IŠVADOS  iš Mokinio sveikatos pažymėjimų (forma Nr. E027 –1)</vt:lpstr>
      <vt:lpstr>Rekomendacijos  dėl sveikesnės mitybos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Vilniaus Žemynos progimnazijos mokinių sveikatos rodiklių suvestinė 2023 m.</dc:title>
  <dc:creator>Margarita Kisielienė</dc:creator>
  <cp:lastModifiedBy>Margarita Kisielienė</cp:lastModifiedBy>
  <cp:revision>17</cp:revision>
  <cp:lastPrinted>2024-02-19T15:51:49Z</cp:lastPrinted>
  <dcterms:created xsi:type="dcterms:W3CDTF">2024-02-14T12:34:50Z</dcterms:created>
  <dcterms:modified xsi:type="dcterms:W3CDTF">2024-02-20T15:51:19Z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0x0101006E3FEA01C038E648A462C8592ABC0B3A</vt:lpwstr>
  </property>
</Properties>
</file>